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82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77" r:id="rId18"/>
    <p:sldId id="278" r:id="rId19"/>
    <p:sldId id="279" r:id="rId20"/>
    <p:sldId id="280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73216"/>
            <a:ext cx="3168352" cy="1331080"/>
          </a:xfrm>
          <a:prstGeom prst="rect">
            <a:avLst/>
          </a:prstGeom>
          <a:noFill/>
        </p:spPr>
      </p:pic>
      <p:pic>
        <p:nvPicPr>
          <p:cNvPr id="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3168352" cy="1331080"/>
          </a:xfrm>
          <a:prstGeom prst="rect">
            <a:avLst/>
          </a:prstGeom>
          <a:noFill/>
        </p:spPr>
      </p:pic>
      <p:pic>
        <p:nvPicPr>
          <p:cNvPr id="20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73216"/>
            <a:ext cx="3168352" cy="1331080"/>
          </a:xfrm>
          <a:prstGeom prst="rect">
            <a:avLst/>
          </a:prstGeom>
          <a:noFill/>
        </p:spPr>
      </p:pic>
      <p:pic>
        <p:nvPicPr>
          <p:cNvPr id="13321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956376" y="5085184"/>
            <a:ext cx="922731" cy="1423497"/>
          </a:xfrm>
          <a:prstGeom prst="rect">
            <a:avLst/>
          </a:prstGeom>
          <a:noFill/>
        </p:spPr>
      </p:pic>
      <p:pic>
        <p:nvPicPr>
          <p:cNvPr id="13323" name="Picture 11" descr="http://img-fotki.yandex.ru/get/4808/svetlera.73/0_519f5_f10280ea_XS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0392" y="116632"/>
            <a:ext cx="952500" cy="942976"/>
          </a:xfrm>
          <a:prstGeom prst="rect">
            <a:avLst/>
          </a:prstGeom>
          <a:noFill/>
        </p:spPr>
      </p:pic>
      <p:pic>
        <p:nvPicPr>
          <p:cNvPr id="25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flipH="1">
            <a:off x="323528" y="5085184"/>
            <a:ext cx="922731" cy="14234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0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28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32.gif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5.png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jpe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3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5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32.gif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32.gif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32.gi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1\&#1056;&#1072;&#1073;&#1086;&#1095;&#1080;&#1081;%20&#1089;&#1090;&#1086;&#1083;\&#1055;&#1077;&#1089;&#1085;&#1103;%20&#1087;&#1095;&#1077;&#1083;&#1099;%20(mp3cut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44.jpe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6;&#1083;&#1103;_&#1080;&#1075;&#1088;&#1099;\&#1078;&#1091;&#1078;&#1078;&#1072;&#1085;&#1080;&#1077;%20&#1087;&#1095;&#1077;&#1083;&#1099;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23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0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44824"/>
            <a:ext cx="68054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Игровая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мультимедийная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игра по формированию элементарных математических представлений  «Путешествие  пчёлы Майи»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Коврова Светлана Павловна воспитатель структурного подразделения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ГБОУ СОШ с.Майское – детский сад «Берёзка»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Пестравского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района Самарской области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3" name="Picture 2" descr="C:\Users\asus\Desktop\для игры\frtu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71744"/>
            <a:ext cx="4357718" cy="3486174"/>
          </a:xfrm>
          <a:prstGeom prst="rect">
            <a:avLst/>
          </a:prstGeom>
          <a:noFill/>
        </p:spPr>
      </p:pic>
      <p:pic>
        <p:nvPicPr>
          <p:cNvPr id="4" name="Picture 2" descr="C:\Users\asus\Desktop\Documents\для игры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14331">
            <a:off x="801089" y="1700601"/>
            <a:ext cx="1695450" cy="1809750"/>
          </a:xfrm>
          <a:prstGeom prst="rect">
            <a:avLst/>
          </a:prstGeom>
          <a:noFill/>
        </p:spPr>
      </p:pic>
      <p:pic>
        <p:nvPicPr>
          <p:cNvPr id="5" name="Рисунок 4" descr="Восем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7" y="857232"/>
            <a:ext cx="1000132" cy="1413615"/>
          </a:xfrm>
          <a:prstGeom prst="rect">
            <a:avLst/>
          </a:prstGeom>
        </p:spPr>
      </p:pic>
      <p:pic>
        <p:nvPicPr>
          <p:cNvPr id="6" name="Рисунок 5" descr="Шест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857232"/>
            <a:ext cx="1000132" cy="1413615"/>
          </a:xfrm>
          <a:prstGeom prst="rect">
            <a:avLst/>
          </a:prstGeom>
        </p:spPr>
      </p:pic>
      <p:pic>
        <p:nvPicPr>
          <p:cNvPr id="7" name="Рисунок 6" descr="Пять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857232"/>
            <a:ext cx="1000132" cy="141361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3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256"/>
            <a:ext cx="1285884" cy="1285884"/>
          </a:xfrm>
          <a:prstGeom prst="rect">
            <a:avLst/>
          </a:prstGeom>
          <a:noFill/>
        </p:spPr>
      </p:pic>
      <p:pic>
        <p:nvPicPr>
          <p:cNvPr id="4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429132"/>
            <a:ext cx="1285884" cy="1285884"/>
          </a:xfrm>
          <a:prstGeom prst="rect">
            <a:avLst/>
          </a:prstGeom>
          <a:noFill/>
        </p:spPr>
      </p:pic>
      <p:pic>
        <p:nvPicPr>
          <p:cNvPr id="5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86256"/>
            <a:ext cx="1285884" cy="1285884"/>
          </a:xfrm>
          <a:prstGeom prst="rect">
            <a:avLst/>
          </a:prstGeom>
          <a:noFill/>
        </p:spPr>
      </p:pic>
      <p:pic>
        <p:nvPicPr>
          <p:cNvPr id="6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256"/>
            <a:ext cx="1285884" cy="1285884"/>
          </a:xfrm>
          <a:prstGeom prst="rect">
            <a:avLst/>
          </a:prstGeom>
          <a:noFill/>
        </p:spPr>
      </p:pic>
      <p:pic>
        <p:nvPicPr>
          <p:cNvPr id="7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43248"/>
            <a:ext cx="1285884" cy="1285884"/>
          </a:xfrm>
          <a:prstGeom prst="rect">
            <a:avLst/>
          </a:prstGeom>
          <a:noFill/>
        </p:spPr>
      </p:pic>
      <p:pic>
        <p:nvPicPr>
          <p:cNvPr id="8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143248"/>
            <a:ext cx="1285884" cy="1285884"/>
          </a:xfrm>
          <a:prstGeom prst="rect">
            <a:avLst/>
          </a:prstGeom>
          <a:noFill/>
        </p:spPr>
      </p:pic>
      <p:pic>
        <p:nvPicPr>
          <p:cNvPr id="9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14818"/>
            <a:ext cx="1285884" cy="1285884"/>
          </a:xfrm>
          <a:prstGeom prst="rect">
            <a:avLst/>
          </a:prstGeom>
          <a:noFill/>
        </p:spPr>
      </p:pic>
      <p:pic>
        <p:nvPicPr>
          <p:cNvPr id="11" name="Рисунок 10" descr="Пят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000108"/>
            <a:ext cx="1111931" cy="1571636"/>
          </a:xfrm>
          <a:prstGeom prst="rect">
            <a:avLst/>
          </a:prstGeom>
        </p:spPr>
      </p:pic>
      <p:pic>
        <p:nvPicPr>
          <p:cNvPr id="12" name="Рисунок 11" descr="Шест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000108"/>
            <a:ext cx="1111931" cy="1571636"/>
          </a:xfrm>
          <a:prstGeom prst="rect">
            <a:avLst/>
          </a:prstGeom>
        </p:spPr>
      </p:pic>
      <p:pic>
        <p:nvPicPr>
          <p:cNvPr id="13" name="Рисунок 12" descr="Сем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1000108"/>
            <a:ext cx="1071570" cy="1514587"/>
          </a:xfrm>
          <a:prstGeom prst="rect">
            <a:avLst/>
          </a:prstGeom>
        </p:spPr>
      </p:pic>
      <p:pic>
        <p:nvPicPr>
          <p:cNvPr id="15" name="Рисунок 14" descr="906012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2838">
            <a:off x="5786129" y="2809645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Каких цветов больше, на сколько?</a:t>
            </a:r>
            <a:endParaRPr lang="ru-RU" sz="3600" dirty="0"/>
          </a:p>
        </p:txBody>
      </p:sp>
      <p:pic>
        <p:nvPicPr>
          <p:cNvPr id="3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1214446" cy="1214446"/>
          </a:xfrm>
          <a:prstGeom prst="rect">
            <a:avLst/>
          </a:prstGeom>
          <a:noFill/>
        </p:spPr>
      </p:pic>
      <p:pic>
        <p:nvPicPr>
          <p:cNvPr id="4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256"/>
            <a:ext cx="1214446" cy="1214446"/>
          </a:xfrm>
          <a:prstGeom prst="rect">
            <a:avLst/>
          </a:prstGeom>
          <a:noFill/>
        </p:spPr>
      </p:pic>
      <p:pic>
        <p:nvPicPr>
          <p:cNvPr id="5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14818"/>
            <a:ext cx="1214446" cy="1214446"/>
          </a:xfrm>
          <a:prstGeom prst="rect">
            <a:avLst/>
          </a:prstGeom>
          <a:noFill/>
        </p:spPr>
      </p:pic>
      <p:pic>
        <p:nvPicPr>
          <p:cNvPr id="6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14818"/>
            <a:ext cx="1214446" cy="1214446"/>
          </a:xfrm>
          <a:prstGeom prst="rect">
            <a:avLst/>
          </a:prstGeom>
          <a:noFill/>
        </p:spPr>
      </p:pic>
      <p:pic>
        <p:nvPicPr>
          <p:cNvPr id="7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143380"/>
            <a:ext cx="1214446" cy="1214446"/>
          </a:xfrm>
          <a:prstGeom prst="rect">
            <a:avLst/>
          </a:prstGeom>
          <a:noFill/>
        </p:spPr>
      </p:pic>
      <p:pic>
        <p:nvPicPr>
          <p:cNvPr id="8" name="Picture 2" descr="C:\Users\asus\Desktop\Documents\для игры\483abf6eb5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928934"/>
            <a:ext cx="1216977" cy="1214446"/>
          </a:xfrm>
          <a:prstGeom prst="rect">
            <a:avLst/>
          </a:prstGeom>
          <a:noFill/>
        </p:spPr>
      </p:pic>
      <p:pic>
        <p:nvPicPr>
          <p:cNvPr id="9" name="Picture 2" descr="C:\Users\asus\Desktop\Documents\для игры\483abf6eb5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928934"/>
            <a:ext cx="1216977" cy="1214446"/>
          </a:xfrm>
          <a:prstGeom prst="rect">
            <a:avLst/>
          </a:prstGeom>
          <a:noFill/>
        </p:spPr>
      </p:pic>
      <p:pic>
        <p:nvPicPr>
          <p:cNvPr id="10" name="Picture 2" descr="C:\Users\asus\Desktop\Documents\для игры\483abf6eb5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1216977" cy="1214446"/>
          </a:xfrm>
          <a:prstGeom prst="rect">
            <a:avLst/>
          </a:prstGeom>
          <a:noFill/>
        </p:spPr>
      </p:pic>
      <p:pic>
        <p:nvPicPr>
          <p:cNvPr id="11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1214446" cy="1214446"/>
          </a:xfrm>
          <a:prstGeom prst="rect">
            <a:avLst/>
          </a:prstGeom>
          <a:noFill/>
        </p:spPr>
      </p:pic>
      <p:pic>
        <p:nvPicPr>
          <p:cNvPr id="12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256"/>
            <a:ext cx="1214446" cy="1214446"/>
          </a:xfrm>
          <a:prstGeom prst="rect">
            <a:avLst/>
          </a:prstGeom>
          <a:noFill/>
        </p:spPr>
      </p:pic>
      <p:pic>
        <p:nvPicPr>
          <p:cNvPr id="13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14818"/>
            <a:ext cx="1214446" cy="1214446"/>
          </a:xfrm>
          <a:prstGeom prst="rect">
            <a:avLst/>
          </a:prstGeom>
          <a:noFill/>
        </p:spPr>
      </p:pic>
      <p:pic>
        <p:nvPicPr>
          <p:cNvPr id="14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4818"/>
            <a:ext cx="1214446" cy="1214446"/>
          </a:xfrm>
          <a:prstGeom prst="rect">
            <a:avLst/>
          </a:prstGeom>
          <a:noFill/>
        </p:spPr>
      </p:pic>
      <p:pic>
        <p:nvPicPr>
          <p:cNvPr id="15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1214446" cy="1214446"/>
          </a:xfrm>
          <a:prstGeom prst="rect">
            <a:avLst/>
          </a:prstGeom>
          <a:noFill/>
        </p:spPr>
      </p:pic>
      <p:pic>
        <p:nvPicPr>
          <p:cNvPr id="18" name="Picture 2" descr="C:\Users\asus\Desktop\Documents\для игры\483abf6eb5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928934"/>
            <a:ext cx="1216977" cy="1214446"/>
          </a:xfrm>
          <a:prstGeom prst="rect">
            <a:avLst/>
          </a:prstGeom>
          <a:noFill/>
        </p:spPr>
      </p:pic>
      <p:pic>
        <p:nvPicPr>
          <p:cNvPr id="21" name="Picture 5" descr="C:\Users\asus\Desktop\Documents\для игры\Kakoe_znachenie_slova_quotPreventivnijquot-_primer_predlozhe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071546"/>
            <a:ext cx="1000131" cy="1208714"/>
          </a:xfrm>
          <a:prstGeom prst="rect">
            <a:avLst/>
          </a:prstGeom>
          <a:noFill/>
        </p:spPr>
      </p:pic>
      <p:pic>
        <p:nvPicPr>
          <p:cNvPr id="22" name="Picture 2" descr="C:\Users\asus\Desktop\Documents\для игры\483abf6eb5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142984"/>
            <a:ext cx="1216977" cy="1214446"/>
          </a:xfrm>
          <a:prstGeom prst="rect">
            <a:avLst/>
          </a:prstGeom>
          <a:noFill/>
        </p:spPr>
      </p:pic>
      <p:pic>
        <p:nvPicPr>
          <p:cNvPr id="23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1214446" cy="1214446"/>
          </a:xfrm>
          <a:prstGeom prst="rect">
            <a:avLst/>
          </a:prstGeom>
          <a:noFill/>
        </p:spPr>
      </p:pic>
      <p:pic>
        <p:nvPicPr>
          <p:cNvPr id="25" name="Рисунок 24" descr="906012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2838">
            <a:off x="6572264" y="1571612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Каких цветов больше, на сколько?</a:t>
            </a:r>
            <a:endParaRPr lang="ru-RU" sz="3600" dirty="0"/>
          </a:p>
        </p:txBody>
      </p:sp>
      <p:pic>
        <p:nvPicPr>
          <p:cNvPr id="3" name="Picture 2" descr="C:\Users\asus\Desktop\Documents\для игры\1289845966-0.jpeg.z82e1aa628ee14feb8fd3f87cd691f1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71942"/>
            <a:ext cx="1000132" cy="1000132"/>
          </a:xfrm>
          <a:prstGeom prst="rect">
            <a:avLst/>
          </a:prstGeom>
          <a:noFill/>
        </p:spPr>
      </p:pic>
      <p:pic>
        <p:nvPicPr>
          <p:cNvPr id="4" name="Picture 2" descr="C:\Users\asus\Desktop\Documents\для игры\1289845966-0.jpeg.z82e1aa628ee14feb8fd3f87cd691f1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071942"/>
            <a:ext cx="1000132" cy="1000132"/>
          </a:xfrm>
          <a:prstGeom prst="rect">
            <a:avLst/>
          </a:prstGeom>
          <a:noFill/>
        </p:spPr>
      </p:pic>
      <p:pic>
        <p:nvPicPr>
          <p:cNvPr id="5" name="Picture 2" descr="C:\Users\asus\Desktop\Documents\для игры\1289845966-0.jpeg.z82e1aa628ee14feb8fd3f87cd691f1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42"/>
            <a:ext cx="1000132" cy="1000132"/>
          </a:xfrm>
          <a:prstGeom prst="rect">
            <a:avLst/>
          </a:prstGeom>
          <a:noFill/>
        </p:spPr>
      </p:pic>
      <p:pic>
        <p:nvPicPr>
          <p:cNvPr id="6" name="Picture 2" descr="C:\Users\asus\Desktop\Documents\для игры\1289845966-0.jpeg.z82e1aa628ee14feb8fd3f87cd691f1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143380"/>
            <a:ext cx="1000132" cy="1000132"/>
          </a:xfrm>
          <a:prstGeom prst="rect">
            <a:avLst/>
          </a:prstGeom>
          <a:noFill/>
        </p:spPr>
      </p:pic>
      <p:pic>
        <p:nvPicPr>
          <p:cNvPr id="7" name="Picture 2" descr="C:\Users\asus\Desktop\Documents\для игры\1289845966-0.jpeg.z82e1aa628ee14feb8fd3f87cd691f1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143380"/>
            <a:ext cx="1000132" cy="1000132"/>
          </a:xfrm>
          <a:prstGeom prst="rect">
            <a:avLst/>
          </a:prstGeom>
          <a:noFill/>
        </p:spPr>
      </p:pic>
      <p:pic>
        <p:nvPicPr>
          <p:cNvPr id="8" name="Picture 2" descr="C:\Users\asus\Desktop\Documents\для игры\1289845966-0.jpeg.z82e1aa628ee14feb8fd3f87cd691f1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143380"/>
            <a:ext cx="1000132" cy="1000132"/>
          </a:xfrm>
          <a:prstGeom prst="rect">
            <a:avLst/>
          </a:prstGeom>
          <a:noFill/>
        </p:spPr>
      </p:pic>
      <p:pic>
        <p:nvPicPr>
          <p:cNvPr id="9" name="Picture 4" descr="C:\Users\asus\Desktop\Documents\для игры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857496"/>
            <a:ext cx="1071570" cy="1071570"/>
          </a:xfrm>
          <a:prstGeom prst="rect">
            <a:avLst/>
          </a:prstGeom>
          <a:noFill/>
        </p:spPr>
      </p:pic>
      <p:pic>
        <p:nvPicPr>
          <p:cNvPr id="10" name="Picture 4" descr="C:\Users\asus\Desktop\Documents\для игры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928934"/>
            <a:ext cx="1071570" cy="1071570"/>
          </a:xfrm>
          <a:prstGeom prst="rect">
            <a:avLst/>
          </a:prstGeom>
          <a:noFill/>
        </p:spPr>
      </p:pic>
      <p:pic>
        <p:nvPicPr>
          <p:cNvPr id="11" name="Picture 4" descr="C:\Users\asus\Desktop\Documents\для игры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00372"/>
            <a:ext cx="1071570" cy="1071570"/>
          </a:xfrm>
          <a:prstGeom prst="rect">
            <a:avLst/>
          </a:prstGeom>
          <a:noFill/>
        </p:spPr>
      </p:pic>
      <p:pic>
        <p:nvPicPr>
          <p:cNvPr id="12" name="Picture 4" descr="C:\Users\asus\Desktop\Documents\для игры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928934"/>
            <a:ext cx="1071570" cy="1071570"/>
          </a:xfrm>
          <a:prstGeom prst="rect">
            <a:avLst/>
          </a:prstGeom>
          <a:noFill/>
        </p:spPr>
      </p:pic>
      <p:pic>
        <p:nvPicPr>
          <p:cNvPr id="13" name="Picture 4" descr="C:\Users\asus\Desktop\Documents\для игры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28934"/>
            <a:ext cx="1071570" cy="1071570"/>
          </a:xfrm>
          <a:prstGeom prst="rect">
            <a:avLst/>
          </a:prstGeom>
          <a:noFill/>
        </p:spPr>
      </p:pic>
      <p:pic>
        <p:nvPicPr>
          <p:cNvPr id="14" name="Picture 4" descr="C:\Users\asus\Desktop\Documents\для игры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000372"/>
            <a:ext cx="1071570" cy="1071570"/>
          </a:xfrm>
          <a:prstGeom prst="rect">
            <a:avLst/>
          </a:prstGeom>
          <a:noFill/>
        </p:spPr>
      </p:pic>
      <p:pic>
        <p:nvPicPr>
          <p:cNvPr id="15" name="Picture 4" descr="C:\Users\asus\Desktop\Documents\для игры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496"/>
            <a:ext cx="1071570" cy="1071570"/>
          </a:xfrm>
          <a:prstGeom prst="rect">
            <a:avLst/>
          </a:prstGeom>
          <a:noFill/>
        </p:spPr>
      </p:pic>
      <p:pic>
        <p:nvPicPr>
          <p:cNvPr id="18" name="Picture 5" descr="C:\Users\asus\Desktop\Documents\для игры\Kakoe_znachenie_slova_quotPreventivnijquot-_primer_predlozhe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071546"/>
            <a:ext cx="1000131" cy="1208714"/>
          </a:xfrm>
          <a:prstGeom prst="rect">
            <a:avLst/>
          </a:prstGeom>
          <a:noFill/>
        </p:spPr>
      </p:pic>
      <p:pic>
        <p:nvPicPr>
          <p:cNvPr id="19" name="Picture 4" descr="C:\Users\asus\Desktop\Documents\для игры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071546"/>
            <a:ext cx="1071570" cy="1071570"/>
          </a:xfrm>
          <a:prstGeom prst="rect">
            <a:avLst/>
          </a:prstGeom>
          <a:noFill/>
        </p:spPr>
      </p:pic>
      <p:pic>
        <p:nvPicPr>
          <p:cNvPr id="21" name="Picture 2" descr="C:\Users\asus\Desktop\Documents\для игры\1289845966-0.jpeg.z82e1aa628ee14feb8fd3f87cd691f1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1000132" cy="1000132"/>
          </a:xfrm>
          <a:prstGeom prst="rect">
            <a:avLst/>
          </a:prstGeom>
          <a:noFill/>
        </p:spPr>
      </p:pic>
      <p:pic>
        <p:nvPicPr>
          <p:cNvPr id="22" name="Рисунок 21" descr="906012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2838">
            <a:off x="6572264" y="1571612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Каких цветов больше, на сколько?</a:t>
            </a:r>
            <a:endParaRPr lang="ru-RU" sz="3600" dirty="0"/>
          </a:p>
        </p:txBody>
      </p:sp>
      <p:pic>
        <p:nvPicPr>
          <p:cNvPr id="4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6" y="4000505"/>
            <a:ext cx="1111258" cy="1071569"/>
          </a:xfrm>
          <a:prstGeom prst="rect">
            <a:avLst/>
          </a:prstGeom>
          <a:noFill/>
        </p:spPr>
      </p:pic>
      <p:pic>
        <p:nvPicPr>
          <p:cNvPr id="5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143380"/>
            <a:ext cx="1037174" cy="1000132"/>
          </a:xfrm>
          <a:prstGeom prst="rect">
            <a:avLst/>
          </a:prstGeom>
          <a:noFill/>
        </p:spPr>
      </p:pic>
      <p:pic>
        <p:nvPicPr>
          <p:cNvPr id="6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71942"/>
            <a:ext cx="1143008" cy="1102186"/>
          </a:xfrm>
          <a:prstGeom prst="rect">
            <a:avLst/>
          </a:prstGeom>
          <a:noFill/>
        </p:spPr>
      </p:pic>
      <p:pic>
        <p:nvPicPr>
          <p:cNvPr id="7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71942"/>
            <a:ext cx="1037174" cy="1000132"/>
          </a:xfrm>
          <a:prstGeom prst="rect">
            <a:avLst/>
          </a:prstGeom>
          <a:noFill/>
        </p:spPr>
      </p:pic>
      <p:pic>
        <p:nvPicPr>
          <p:cNvPr id="8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143380"/>
            <a:ext cx="1037174" cy="1000132"/>
          </a:xfrm>
          <a:prstGeom prst="rect">
            <a:avLst/>
          </a:prstGeom>
          <a:noFill/>
        </p:spPr>
      </p:pic>
      <p:pic>
        <p:nvPicPr>
          <p:cNvPr id="9" name="Picture 3" descr="C:\Users\asus\Desktop\Documents\для игры\yellow-plants-flower-flowers-cartoon-garden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786058"/>
            <a:ext cx="1025776" cy="1000132"/>
          </a:xfrm>
          <a:prstGeom prst="rect">
            <a:avLst/>
          </a:prstGeom>
          <a:noFill/>
        </p:spPr>
      </p:pic>
      <p:pic>
        <p:nvPicPr>
          <p:cNvPr id="10" name="Picture 3" descr="C:\Users\asus\Desktop\Documents\для игры\yellow-plants-flower-flowers-cartoon-garden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857496"/>
            <a:ext cx="1025776" cy="1000132"/>
          </a:xfrm>
          <a:prstGeom prst="rect">
            <a:avLst/>
          </a:prstGeom>
          <a:noFill/>
        </p:spPr>
      </p:pic>
      <p:pic>
        <p:nvPicPr>
          <p:cNvPr id="11" name="Picture 3" descr="C:\Users\asus\Desktop\Documents\для игры\yellow-plants-flower-flowers-cartoon-garden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786058"/>
            <a:ext cx="1025776" cy="1000132"/>
          </a:xfrm>
          <a:prstGeom prst="rect">
            <a:avLst/>
          </a:prstGeom>
          <a:noFill/>
        </p:spPr>
      </p:pic>
      <p:pic>
        <p:nvPicPr>
          <p:cNvPr id="12" name="Picture 3" descr="C:\Users\asus\Desktop\Documents\для игры\yellow-plants-flower-flowers-cartoon-garden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857496"/>
            <a:ext cx="1025776" cy="1000132"/>
          </a:xfrm>
          <a:prstGeom prst="rect">
            <a:avLst/>
          </a:prstGeom>
          <a:noFill/>
        </p:spPr>
      </p:pic>
      <p:pic>
        <p:nvPicPr>
          <p:cNvPr id="13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6" y="3929067"/>
            <a:ext cx="1111258" cy="1071569"/>
          </a:xfrm>
          <a:prstGeom prst="rect">
            <a:avLst/>
          </a:prstGeom>
          <a:noFill/>
        </p:spPr>
      </p:pic>
      <p:pic>
        <p:nvPicPr>
          <p:cNvPr id="14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71942"/>
            <a:ext cx="1037174" cy="1000132"/>
          </a:xfrm>
          <a:prstGeom prst="rect">
            <a:avLst/>
          </a:prstGeom>
          <a:noFill/>
        </p:spPr>
      </p:pic>
      <p:pic>
        <p:nvPicPr>
          <p:cNvPr id="15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00504"/>
            <a:ext cx="1143008" cy="1102186"/>
          </a:xfrm>
          <a:prstGeom prst="rect">
            <a:avLst/>
          </a:prstGeom>
          <a:noFill/>
        </p:spPr>
      </p:pic>
      <p:pic>
        <p:nvPicPr>
          <p:cNvPr id="16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1037174" cy="1000132"/>
          </a:xfrm>
          <a:prstGeom prst="rect">
            <a:avLst/>
          </a:prstGeom>
          <a:noFill/>
        </p:spPr>
      </p:pic>
      <p:pic>
        <p:nvPicPr>
          <p:cNvPr id="17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71942"/>
            <a:ext cx="1037174" cy="1000132"/>
          </a:xfrm>
          <a:prstGeom prst="rect">
            <a:avLst/>
          </a:prstGeom>
          <a:noFill/>
        </p:spPr>
      </p:pic>
      <p:pic>
        <p:nvPicPr>
          <p:cNvPr id="20" name="Picture 3" descr="C:\Users\asus\Desktop\Documents\для игры\yellow-plants-flower-flowers-cartoon-garden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857496"/>
            <a:ext cx="1025776" cy="1000132"/>
          </a:xfrm>
          <a:prstGeom prst="rect">
            <a:avLst/>
          </a:prstGeom>
          <a:noFill/>
        </p:spPr>
      </p:pic>
      <p:pic>
        <p:nvPicPr>
          <p:cNvPr id="23" name="Picture 5" descr="C:\Users\asus\Desktop\Documents\для игры\Kakoe_znachenie_slova_quotPreventivnijquot-_primer_predlozheniy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071546"/>
            <a:ext cx="1000131" cy="1208714"/>
          </a:xfrm>
          <a:prstGeom prst="rect">
            <a:avLst/>
          </a:prstGeom>
          <a:noFill/>
        </p:spPr>
      </p:pic>
      <p:pic>
        <p:nvPicPr>
          <p:cNvPr id="24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143380"/>
            <a:ext cx="1037174" cy="1000132"/>
          </a:xfrm>
          <a:prstGeom prst="rect">
            <a:avLst/>
          </a:prstGeom>
          <a:noFill/>
        </p:spPr>
      </p:pic>
      <p:pic>
        <p:nvPicPr>
          <p:cNvPr id="26" name="Picture 3" descr="C:\Users\asus\Desktop\Documents\для игры\yellow-plants-flower-flowers-cartoon-garden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214422"/>
            <a:ext cx="1025776" cy="1000132"/>
          </a:xfrm>
          <a:prstGeom prst="rect">
            <a:avLst/>
          </a:prstGeom>
          <a:noFill/>
        </p:spPr>
      </p:pic>
      <p:pic>
        <p:nvPicPr>
          <p:cNvPr id="27" name="Picture 2" descr="C:\Users\asus\Desktop\Documents\для игры\97621692_VerenaDesigns_SophiesDay_flow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142984"/>
            <a:ext cx="1037174" cy="1000132"/>
          </a:xfrm>
          <a:prstGeom prst="rect">
            <a:avLst/>
          </a:prstGeom>
          <a:noFill/>
        </p:spPr>
      </p:pic>
      <p:pic>
        <p:nvPicPr>
          <p:cNvPr id="25" name="Рисунок 24" descr="9060121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2838">
            <a:off x="6572264" y="1571612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 каком по счёту цветке сидит Майя?</a:t>
            </a:r>
            <a:br>
              <a:rPr lang="ru-RU" sz="3600" dirty="0" smtClean="0"/>
            </a:br>
            <a:r>
              <a:rPr lang="ru-RU" sz="3600" dirty="0" smtClean="0"/>
              <a:t>(счёт </a:t>
            </a:r>
            <a:r>
              <a:rPr lang="ru-RU" sz="3600" dirty="0" err="1" smtClean="0"/>
              <a:t>слева-направо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3" name="Picture 2" descr="C:\Users\asus\Desktop\для игры\101g_VPU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1214446" cy="1214446"/>
          </a:xfrm>
          <a:prstGeom prst="rect">
            <a:avLst/>
          </a:prstGeom>
          <a:noFill/>
        </p:spPr>
      </p:pic>
      <p:pic>
        <p:nvPicPr>
          <p:cNvPr id="4" name="Picture 2" descr="C:\Users\asus\Desktop\Documents\для игры\483abf6eb5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071942"/>
            <a:ext cx="1216977" cy="1214446"/>
          </a:xfrm>
          <a:prstGeom prst="rect">
            <a:avLst/>
          </a:prstGeom>
          <a:noFill/>
        </p:spPr>
      </p:pic>
      <p:pic>
        <p:nvPicPr>
          <p:cNvPr id="5" name="Picture 2" descr="C:\Users\asus\Desktop\Documents\для игры\1289845966-0.jpeg.z82e1aa628ee14feb8fd3f87cd691f13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0504"/>
            <a:ext cx="1000132" cy="1000132"/>
          </a:xfrm>
          <a:prstGeom prst="rect">
            <a:avLst/>
          </a:prstGeom>
          <a:noFill/>
        </p:spPr>
      </p:pic>
      <p:pic>
        <p:nvPicPr>
          <p:cNvPr id="6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71942"/>
            <a:ext cx="1214446" cy="1171073"/>
          </a:xfrm>
          <a:prstGeom prst="rect">
            <a:avLst/>
          </a:prstGeom>
          <a:noFill/>
        </p:spPr>
      </p:pic>
      <p:pic>
        <p:nvPicPr>
          <p:cNvPr id="7" name="Picture 3" descr="C:\Users\asus\Desktop\Documents\для игры\yellow-plants-flower-flowers-cartoon-garden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4071942"/>
            <a:ext cx="1025776" cy="1000132"/>
          </a:xfrm>
          <a:prstGeom prst="rect">
            <a:avLst/>
          </a:prstGeom>
          <a:noFill/>
        </p:spPr>
      </p:pic>
      <p:pic>
        <p:nvPicPr>
          <p:cNvPr id="10" name="Picture 2" descr="C:\Users\asus\Desktop\Documents\для игры\79073504_large_0_63ebd_f3d3da19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7" y="2500306"/>
            <a:ext cx="1357322" cy="154020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 каком по счёту цветке сидит Майя?</a:t>
            </a:r>
            <a:br>
              <a:rPr lang="ru-RU" sz="3600" dirty="0" smtClean="0"/>
            </a:br>
            <a:r>
              <a:rPr lang="ru-RU" sz="3600" dirty="0" smtClean="0"/>
              <a:t> (счёт </a:t>
            </a:r>
            <a:r>
              <a:rPr lang="ru-RU" sz="3600" dirty="0" err="1" smtClean="0"/>
              <a:t>справа-налево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3" name="Picture 3" descr="C:\Users\asus\Desktop\Documents\для игры\cornflower_001_picture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929066"/>
            <a:ext cx="1414454" cy="2050584"/>
          </a:xfrm>
          <a:prstGeom prst="rect">
            <a:avLst/>
          </a:prstGeom>
          <a:noFill/>
        </p:spPr>
      </p:pic>
      <p:pic>
        <p:nvPicPr>
          <p:cNvPr id="4" name="Picture 2" descr="C:\Users\asus\Desktop\для игры\0_eb0f8_7c837a87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929066"/>
            <a:ext cx="1527175" cy="1722437"/>
          </a:xfrm>
          <a:prstGeom prst="rect">
            <a:avLst/>
          </a:prstGeom>
          <a:noFill/>
        </p:spPr>
      </p:pic>
      <p:pic>
        <p:nvPicPr>
          <p:cNvPr id="5" name="Picture 2" descr="C:\Users\asus\Desktop\для игры\oW7Bak3SE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1143008" cy="1479894"/>
          </a:xfrm>
          <a:prstGeom prst="rect">
            <a:avLst/>
          </a:prstGeom>
          <a:noFill/>
        </p:spPr>
      </p:pic>
      <p:pic>
        <p:nvPicPr>
          <p:cNvPr id="7" name="Picture 3" descr="C:\Users\asus\Desktop\для игры\526714882_4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000504"/>
            <a:ext cx="1500198" cy="1500198"/>
          </a:xfrm>
          <a:prstGeom prst="rect">
            <a:avLst/>
          </a:prstGeom>
          <a:noFill/>
        </p:spPr>
      </p:pic>
      <p:pic>
        <p:nvPicPr>
          <p:cNvPr id="8" name="Рисунок 7" descr="906012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2838">
            <a:off x="6357634" y="2881083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Где находится Майя?</a:t>
            </a:r>
            <a:endParaRPr lang="ru-RU" sz="3600" dirty="0"/>
          </a:p>
        </p:txBody>
      </p:sp>
      <p:pic>
        <p:nvPicPr>
          <p:cNvPr id="3" name="Picture 4" descr="C:\Users\asus\Desktop\Documents\для игры\8753_html_5a15b8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23498"/>
            <a:ext cx="2252667" cy="2972454"/>
          </a:xfrm>
          <a:prstGeom prst="rect">
            <a:avLst/>
          </a:prstGeom>
          <a:noFill/>
        </p:spPr>
      </p:pic>
      <p:pic>
        <p:nvPicPr>
          <p:cNvPr id="4" name="Picture 2" descr="C:\Users\asus\Desktop\Documents\для игры\0_1694e0_49073c6b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643182"/>
            <a:ext cx="1417345" cy="1214446"/>
          </a:xfrm>
          <a:prstGeom prst="rect">
            <a:avLst/>
          </a:prstGeom>
          <a:noFill/>
        </p:spPr>
      </p:pic>
      <p:pic>
        <p:nvPicPr>
          <p:cNvPr id="6" name="Picture 5" descr="C:\Users\asus\Desktop\Documents\для игры\Kakoe_znachenie_slova_quotPreventivnijquot-_primer_predlozhe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214291"/>
            <a:ext cx="1000131" cy="1208714"/>
          </a:xfrm>
          <a:prstGeom prst="rect">
            <a:avLst/>
          </a:prstGeom>
          <a:noFill/>
        </p:spPr>
      </p:pic>
      <p:pic>
        <p:nvPicPr>
          <p:cNvPr id="7" name="Рисунок 6" descr="906012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2838">
            <a:off x="4214493" y="1738075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находится Майя?</a:t>
            </a:r>
            <a:endParaRPr lang="ru-RU" dirty="0"/>
          </a:p>
        </p:txBody>
      </p:sp>
      <p:pic>
        <p:nvPicPr>
          <p:cNvPr id="3" name="Picture 4" descr="C:\Users\asus\Desktop\Documents\для игры\8753_html_5a15b8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23498"/>
            <a:ext cx="2252667" cy="2972454"/>
          </a:xfrm>
          <a:prstGeom prst="rect">
            <a:avLst/>
          </a:prstGeom>
          <a:noFill/>
        </p:spPr>
      </p:pic>
      <p:pic>
        <p:nvPicPr>
          <p:cNvPr id="5" name="Picture 4" descr="C:\Users\asus\Desktop\Documents\для игры\12366_html_563e36f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60"/>
            <a:ext cx="1516530" cy="1500198"/>
          </a:xfrm>
          <a:prstGeom prst="rect">
            <a:avLst/>
          </a:prstGeom>
          <a:noFill/>
        </p:spPr>
      </p:pic>
      <p:pic>
        <p:nvPicPr>
          <p:cNvPr id="6" name="Picture 5" descr="C:\Users\asus\Desktop\Documents\для игры\Kakoe_znachenie_slova_quotPreventivnijquot-_primer_predlozhe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214291"/>
            <a:ext cx="1000131" cy="1208714"/>
          </a:xfrm>
          <a:prstGeom prst="rect">
            <a:avLst/>
          </a:prstGeom>
          <a:noFill/>
        </p:spPr>
      </p:pic>
      <p:pic>
        <p:nvPicPr>
          <p:cNvPr id="7" name="Picture 5" descr="C:\Users\asus\Desktop\Documents\для игры\Kakoe_znachenie_slova_quotPreventivnijquot-_primer_predlozhe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290"/>
            <a:ext cx="1000131" cy="1208714"/>
          </a:xfrm>
          <a:prstGeom prst="rect">
            <a:avLst/>
          </a:prstGeom>
          <a:noFill/>
        </p:spPr>
      </p:pic>
      <p:pic>
        <p:nvPicPr>
          <p:cNvPr id="8" name="Рисунок 7" descr="906012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2838">
            <a:off x="4214493" y="4809908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находится Майя?</a:t>
            </a:r>
            <a:endParaRPr lang="ru-RU" dirty="0"/>
          </a:p>
        </p:txBody>
      </p:sp>
      <p:pic>
        <p:nvPicPr>
          <p:cNvPr id="3" name="Picture 2" descr="C:\Users\asus\Desktop\Documents\для игры\8753_html_5a15b8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2259394" cy="2981331"/>
          </a:xfrm>
          <a:prstGeom prst="rect">
            <a:avLst/>
          </a:prstGeom>
          <a:noFill/>
        </p:spPr>
      </p:pic>
      <p:pic>
        <p:nvPicPr>
          <p:cNvPr id="4" name="Picture 3" descr="C:\Users\asus\Desktop\Documents\для игры\ev8154al64517m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09172">
            <a:off x="2897060" y="3338094"/>
            <a:ext cx="1354731" cy="1456699"/>
          </a:xfrm>
          <a:prstGeom prst="rect">
            <a:avLst/>
          </a:prstGeom>
          <a:noFill/>
        </p:spPr>
      </p:pic>
      <p:pic>
        <p:nvPicPr>
          <p:cNvPr id="5" name="Picture 5" descr="C:\Users\asus\Desktop\Documents\для игры\Kakoe_znachenie_slova_quotPreventivnijquot-_primer_predlozhe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214291"/>
            <a:ext cx="1000131" cy="1208714"/>
          </a:xfrm>
          <a:prstGeom prst="rect">
            <a:avLst/>
          </a:prstGeom>
          <a:noFill/>
        </p:spPr>
      </p:pic>
      <p:pic>
        <p:nvPicPr>
          <p:cNvPr id="6" name="Picture 2" descr="C:\Users\asus\Desktop\Documents\для игры\0_1694e0_49073c6b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857496"/>
            <a:ext cx="1417345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Давайте познакомимся!</a:t>
            </a:r>
            <a:endParaRPr lang="ru-RU" dirty="0"/>
          </a:p>
        </p:txBody>
      </p:sp>
      <p:pic>
        <p:nvPicPr>
          <p:cNvPr id="1026" name="Picture 2" descr="C:\Users\asus\Desktop\Documents\для игры\27d318bb59cd7ed97af0e451d38e46feb2b948150325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809878" cy="2809878"/>
          </a:xfrm>
          <a:prstGeom prst="rect">
            <a:avLst/>
          </a:prstGeom>
          <a:noFill/>
        </p:spPr>
      </p:pic>
      <p:pic>
        <p:nvPicPr>
          <p:cNvPr id="6146" name="Picture 2" descr="C:\Users\asus\Desktop\Documents\для игры\ef8c20c1fa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3314"/>
            <a:ext cx="6231527" cy="2643206"/>
          </a:xfrm>
          <a:prstGeom prst="rect">
            <a:avLst/>
          </a:prstGeom>
          <a:noFill/>
        </p:spPr>
      </p:pic>
      <p:pic>
        <p:nvPicPr>
          <p:cNvPr id="9" name="Песня пчелы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5214950"/>
            <a:ext cx="304800" cy="304800"/>
          </a:xfrm>
          <a:prstGeom prst="rect">
            <a:avLst/>
          </a:prstGeom>
        </p:spPr>
      </p:pic>
      <p:pic>
        <p:nvPicPr>
          <p:cNvPr id="12" name="Рисунок 11" descr="п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5" y="1428736"/>
            <a:ext cx="2071701" cy="110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находится Майя?</a:t>
            </a:r>
            <a:endParaRPr lang="ru-RU" dirty="0"/>
          </a:p>
        </p:txBody>
      </p:sp>
      <p:pic>
        <p:nvPicPr>
          <p:cNvPr id="3" name="Picture 2" descr="C:\Users\asus\Desktop\Documents\для игры\8753_html_5a15b8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2259394" cy="2981331"/>
          </a:xfrm>
          <a:prstGeom prst="rect">
            <a:avLst/>
          </a:prstGeom>
          <a:noFill/>
        </p:spPr>
      </p:pic>
      <p:pic>
        <p:nvPicPr>
          <p:cNvPr id="5" name="Picture 5" descr="C:\Users\asus\Desktop\Documents\для игры\Kakoe_znachenie_slova_quotPreventivnijquot-_primer_predlozheni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214291"/>
            <a:ext cx="1000131" cy="1208714"/>
          </a:xfrm>
          <a:prstGeom prst="rect">
            <a:avLst/>
          </a:prstGeom>
          <a:noFill/>
        </p:spPr>
      </p:pic>
      <p:pic>
        <p:nvPicPr>
          <p:cNvPr id="7170" name="Picture 2" descr="C:\Users\asus\Desktop\Documents\для игры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071810"/>
            <a:ext cx="1428760" cy="1233929"/>
          </a:xfrm>
          <a:prstGeom prst="rect">
            <a:avLst/>
          </a:prstGeom>
          <a:noFill/>
        </p:spPr>
      </p:pic>
      <p:pic>
        <p:nvPicPr>
          <p:cNvPr id="7" name="Рисунок 6" descr="906012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2838">
            <a:off x="6000442" y="3595462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Documents\для игры\ef8c20c1fa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71876"/>
            <a:ext cx="6231527" cy="2643206"/>
          </a:xfrm>
          <a:prstGeom prst="rect">
            <a:avLst/>
          </a:prstGeom>
          <a:noFill/>
        </p:spPr>
      </p:pic>
      <p:pic>
        <p:nvPicPr>
          <p:cNvPr id="6" name="Picture 2" descr="C:\Users\asus\Desktop\Documents\для игры\27d318bb59cd7ed97af0e451d38e46feb2b948150325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3071834" cy="3071834"/>
          </a:xfrm>
          <a:prstGeom prst="rect">
            <a:avLst/>
          </a:prstGeom>
          <a:noFill/>
        </p:spPr>
      </p:pic>
      <p:pic>
        <p:nvPicPr>
          <p:cNvPr id="7" name="жужжание пче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357290" y="5143512"/>
            <a:ext cx="304800" cy="304800"/>
          </a:xfrm>
          <a:prstGeom prst="rect">
            <a:avLst/>
          </a:prstGeom>
        </p:spPr>
      </p:pic>
      <p:pic>
        <p:nvPicPr>
          <p:cNvPr id="8" name="Picture 3" descr="C:\Users\asus\Desktop\Documents\для игры\img4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28604"/>
            <a:ext cx="5214974" cy="933151"/>
          </a:xfrm>
          <a:prstGeom prst="rect">
            <a:avLst/>
          </a:prstGeom>
          <a:noFill/>
        </p:spPr>
      </p:pic>
      <p:pic>
        <p:nvPicPr>
          <p:cNvPr id="9" name="Рисунок 8" descr="906012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2500306"/>
            <a:ext cx="214314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0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3" name="Picture 2" descr="C:\Users\asus\Desktop\Documents\для игры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1695450" cy="1809750"/>
          </a:xfrm>
          <a:prstGeom prst="rect">
            <a:avLst/>
          </a:prstGeom>
          <a:noFill/>
        </p:spPr>
      </p:pic>
      <p:pic>
        <p:nvPicPr>
          <p:cNvPr id="4" name="Picture 3" descr="C:\Users\asus\Desktop\для игры\526714882_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572008"/>
            <a:ext cx="1300154" cy="1300154"/>
          </a:xfrm>
          <a:prstGeom prst="rect">
            <a:avLst/>
          </a:prstGeom>
          <a:noFill/>
        </p:spPr>
      </p:pic>
      <p:pic>
        <p:nvPicPr>
          <p:cNvPr id="5" name="Picture 3" descr="C:\Users\asus\Desktop\для игры\526714882_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1300154" cy="1300154"/>
          </a:xfrm>
          <a:prstGeom prst="rect">
            <a:avLst/>
          </a:prstGeom>
          <a:noFill/>
        </p:spPr>
      </p:pic>
      <p:pic>
        <p:nvPicPr>
          <p:cNvPr id="6" name="Picture 3" descr="C:\Users\asus\Desktop\Documents\для игры\Дв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000109"/>
            <a:ext cx="859221" cy="1214446"/>
          </a:xfrm>
          <a:prstGeom prst="rect">
            <a:avLst/>
          </a:prstGeom>
          <a:noFill/>
        </p:spPr>
      </p:pic>
      <p:pic>
        <p:nvPicPr>
          <p:cNvPr id="7" name="Рисунок 6" descr="Пят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1071546"/>
            <a:ext cx="859221" cy="1214446"/>
          </a:xfrm>
          <a:prstGeom prst="rect">
            <a:avLst/>
          </a:prstGeom>
        </p:spPr>
      </p:pic>
      <p:pic>
        <p:nvPicPr>
          <p:cNvPr id="8" name="Рисунок 7" descr="Один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1071546"/>
            <a:ext cx="859220" cy="121444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3" name="Picture 3" descr="C:\Users\asus\Desktop\для игры\483abf6eb5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429133"/>
            <a:ext cx="1285884" cy="1283209"/>
          </a:xfrm>
          <a:prstGeom prst="rect">
            <a:avLst/>
          </a:prstGeom>
          <a:noFill/>
        </p:spPr>
      </p:pic>
      <p:pic>
        <p:nvPicPr>
          <p:cNvPr id="4" name="Picture 3" descr="C:\Users\asus\Desktop\для игры\483abf6eb5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357694"/>
            <a:ext cx="1285884" cy="1283209"/>
          </a:xfrm>
          <a:prstGeom prst="rect">
            <a:avLst/>
          </a:prstGeom>
          <a:noFill/>
        </p:spPr>
      </p:pic>
      <p:pic>
        <p:nvPicPr>
          <p:cNvPr id="5" name="Picture 3" descr="C:\Users\asus\Desktop\для игры\483abf6eb5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357694"/>
            <a:ext cx="1285884" cy="1283209"/>
          </a:xfrm>
          <a:prstGeom prst="rect">
            <a:avLst/>
          </a:prstGeom>
          <a:noFill/>
        </p:spPr>
      </p:pic>
      <p:pic>
        <p:nvPicPr>
          <p:cNvPr id="6" name="Picture 2" descr="C:\Users\asus\Desktop\Documents\для игры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14331">
            <a:off x="3658610" y="2486419"/>
            <a:ext cx="1695450" cy="1809750"/>
          </a:xfrm>
          <a:prstGeom prst="rect">
            <a:avLst/>
          </a:prstGeom>
          <a:noFill/>
        </p:spPr>
      </p:pic>
      <p:pic>
        <p:nvPicPr>
          <p:cNvPr id="7" name="Рисунок 6" descr="Пят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857232"/>
            <a:ext cx="960305" cy="1357322"/>
          </a:xfrm>
          <a:prstGeom prst="rect">
            <a:avLst/>
          </a:prstGeom>
        </p:spPr>
      </p:pic>
      <p:pic>
        <p:nvPicPr>
          <p:cNvPr id="8" name="Picture 3" descr="C:\Users\asus\Desktop\Documents\для игры\Два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1" y="857232"/>
            <a:ext cx="928694" cy="1312642"/>
          </a:xfrm>
          <a:prstGeom prst="rect">
            <a:avLst/>
          </a:prstGeom>
          <a:noFill/>
        </p:spPr>
      </p:pic>
      <p:pic>
        <p:nvPicPr>
          <p:cNvPr id="10" name="Рисунок 9" descr="Три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857232"/>
            <a:ext cx="928693" cy="131264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3" name="Picture 2" descr="C:\Users\asus\Desktop\для игры\0_eb0f8_7c837a87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143380"/>
            <a:ext cx="1527175" cy="1722437"/>
          </a:xfrm>
          <a:prstGeom prst="rect">
            <a:avLst/>
          </a:prstGeom>
          <a:noFill/>
        </p:spPr>
      </p:pic>
      <p:pic>
        <p:nvPicPr>
          <p:cNvPr id="4" name="Picture 3" descr="C:\Users\asus\Desktop\Documents\для игры\e942678504718e903410de6c02f711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86124"/>
            <a:ext cx="1816701" cy="2143140"/>
          </a:xfrm>
          <a:prstGeom prst="rect">
            <a:avLst/>
          </a:prstGeom>
          <a:noFill/>
        </p:spPr>
      </p:pic>
      <p:pic>
        <p:nvPicPr>
          <p:cNvPr id="5" name="Рисунок 4" descr="Пят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000108"/>
            <a:ext cx="1071570" cy="1514588"/>
          </a:xfrm>
          <a:prstGeom prst="rect">
            <a:avLst/>
          </a:prstGeom>
        </p:spPr>
      </p:pic>
      <p:pic>
        <p:nvPicPr>
          <p:cNvPr id="6" name="Picture 3" descr="C:\Users\asus\Desktop\Documents\для игры\Два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000108"/>
            <a:ext cx="1071570" cy="1514586"/>
          </a:xfrm>
          <a:prstGeom prst="rect">
            <a:avLst/>
          </a:prstGeom>
          <a:noFill/>
        </p:spPr>
      </p:pic>
      <p:pic>
        <p:nvPicPr>
          <p:cNvPr id="7" name="Рисунок 6" descr="Один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3" y="1000108"/>
            <a:ext cx="1071570" cy="1514586"/>
          </a:xfrm>
          <a:prstGeom prst="rect">
            <a:avLst/>
          </a:prstGeom>
        </p:spPr>
      </p:pic>
      <p:pic>
        <p:nvPicPr>
          <p:cNvPr id="8" name="Picture 3" descr="C:\Users\asus\Desktop\для игры\1145914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21442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3" name="Picture 2" descr="C:\Users\asus\Desktop\для игры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71942"/>
            <a:ext cx="1547949" cy="1643074"/>
          </a:xfrm>
          <a:prstGeom prst="rect">
            <a:avLst/>
          </a:prstGeom>
          <a:noFill/>
        </p:spPr>
      </p:pic>
      <p:pic>
        <p:nvPicPr>
          <p:cNvPr id="4" name="Picture 2" descr="C:\Users\asus\Desktop\для игры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000504"/>
            <a:ext cx="1547949" cy="1643074"/>
          </a:xfrm>
          <a:prstGeom prst="rect">
            <a:avLst/>
          </a:prstGeom>
          <a:noFill/>
        </p:spPr>
      </p:pic>
      <p:pic>
        <p:nvPicPr>
          <p:cNvPr id="5" name="Picture 2" descr="C:\Users\asus\Desktop\для игры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1547949" cy="1643074"/>
          </a:xfrm>
          <a:prstGeom prst="rect">
            <a:avLst/>
          </a:prstGeom>
          <a:noFill/>
        </p:spPr>
      </p:pic>
      <p:pic>
        <p:nvPicPr>
          <p:cNvPr id="6" name="Picture 2" descr="C:\Users\asus\Desktop\для игры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000504"/>
            <a:ext cx="1547949" cy="1643074"/>
          </a:xfrm>
          <a:prstGeom prst="rect">
            <a:avLst/>
          </a:prstGeom>
          <a:noFill/>
        </p:spPr>
      </p:pic>
      <p:pic>
        <p:nvPicPr>
          <p:cNvPr id="7" name="Picture 2" descr="C:\Users\asus\Desktop\Documents\для игры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14331">
            <a:off x="3515734" y="2414982"/>
            <a:ext cx="1695450" cy="1809750"/>
          </a:xfrm>
          <a:prstGeom prst="rect">
            <a:avLst/>
          </a:prstGeom>
          <a:noFill/>
        </p:spPr>
      </p:pic>
      <p:pic>
        <p:nvPicPr>
          <p:cNvPr id="8" name="Рисунок 7" descr="Сем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857233"/>
            <a:ext cx="859220" cy="1214446"/>
          </a:xfrm>
          <a:prstGeom prst="rect">
            <a:avLst/>
          </a:prstGeom>
        </p:spPr>
      </p:pic>
      <p:pic>
        <p:nvPicPr>
          <p:cNvPr id="9" name="Рисунок 8" descr="Восем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857232"/>
            <a:ext cx="859220" cy="1214446"/>
          </a:xfrm>
          <a:prstGeom prst="rect">
            <a:avLst/>
          </a:prstGeom>
        </p:spPr>
      </p:pic>
      <p:pic>
        <p:nvPicPr>
          <p:cNvPr id="10" name="Рисунок 9" descr="Девять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928670"/>
            <a:ext cx="808678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4" name="Picture 3" descr="C:\Users\asus\Desktop\Documents\для игры\cornflower_001_picture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929066"/>
            <a:ext cx="1414454" cy="2050584"/>
          </a:xfrm>
          <a:prstGeom prst="rect">
            <a:avLst/>
          </a:prstGeom>
          <a:noFill/>
        </p:spPr>
      </p:pic>
      <p:pic>
        <p:nvPicPr>
          <p:cNvPr id="5" name="Picture 3" descr="C:\Users\asus\Desktop\Documents\для игры\cornflower_001_picture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71942"/>
            <a:ext cx="1414454" cy="2050584"/>
          </a:xfrm>
          <a:prstGeom prst="rect">
            <a:avLst/>
          </a:prstGeom>
          <a:noFill/>
        </p:spPr>
      </p:pic>
      <p:pic>
        <p:nvPicPr>
          <p:cNvPr id="6" name="Picture 3" descr="C:\Users\asus\Desktop\Documents\для игры\cornflower_001_picture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1414454" cy="2050584"/>
          </a:xfrm>
          <a:prstGeom prst="rect">
            <a:avLst/>
          </a:prstGeom>
          <a:noFill/>
        </p:spPr>
      </p:pic>
      <p:pic>
        <p:nvPicPr>
          <p:cNvPr id="7" name="Picture 3" descr="C:\Users\asus\Desktop\Documents\для игры\cornflower_001_picture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929066"/>
            <a:ext cx="1414454" cy="2050584"/>
          </a:xfrm>
          <a:prstGeom prst="rect">
            <a:avLst/>
          </a:prstGeom>
          <a:noFill/>
        </p:spPr>
      </p:pic>
      <p:pic>
        <p:nvPicPr>
          <p:cNvPr id="9" name="Рисунок 8" descr="Пят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000108"/>
            <a:ext cx="928694" cy="1312643"/>
          </a:xfrm>
          <a:prstGeom prst="rect">
            <a:avLst/>
          </a:prstGeom>
        </p:spPr>
      </p:pic>
      <p:pic>
        <p:nvPicPr>
          <p:cNvPr id="10" name="Рисунок 9" descr="Четыре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1000108"/>
            <a:ext cx="909762" cy="1285884"/>
          </a:xfrm>
          <a:prstGeom prst="rect">
            <a:avLst/>
          </a:prstGeom>
        </p:spPr>
      </p:pic>
      <p:pic>
        <p:nvPicPr>
          <p:cNvPr id="11" name="Рисунок 10" descr="Три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524" y="1000108"/>
            <a:ext cx="909762" cy="1285883"/>
          </a:xfrm>
          <a:prstGeom prst="rect">
            <a:avLst/>
          </a:prstGeom>
        </p:spPr>
      </p:pic>
      <p:pic>
        <p:nvPicPr>
          <p:cNvPr id="12" name="Рисунок 11" descr="906012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2838">
            <a:off x="3714428" y="2738207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3" name="Picture 2" descr="C:\Users\asus\Desktop\для игры\oW7Bak3SE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572008"/>
            <a:ext cx="953668" cy="1234749"/>
          </a:xfrm>
          <a:prstGeom prst="rect">
            <a:avLst/>
          </a:prstGeom>
          <a:noFill/>
        </p:spPr>
      </p:pic>
      <p:pic>
        <p:nvPicPr>
          <p:cNvPr id="4" name="Picture 2" descr="C:\Users\asus\Desktop\для игры\oW7Bak3SE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429132"/>
            <a:ext cx="953668" cy="1234749"/>
          </a:xfrm>
          <a:prstGeom prst="rect">
            <a:avLst/>
          </a:prstGeom>
          <a:noFill/>
        </p:spPr>
      </p:pic>
      <p:pic>
        <p:nvPicPr>
          <p:cNvPr id="5" name="Picture 2" descr="C:\Users\asus\Desktop\для игры\oW7Bak3SE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29132"/>
            <a:ext cx="953668" cy="1234749"/>
          </a:xfrm>
          <a:prstGeom prst="rect">
            <a:avLst/>
          </a:prstGeom>
          <a:noFill/>
        </p:spPr>
      </p:pic>
      <p:pic>
        <p:nvPicPr>
          <p:cNvPr id="6" name="Picture 2" descr="C:\Users\asus\Desktop\для игры\oW7Bak3SE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72008"/>
            <a:ext cx="953668" cy="1234749"/>
          </a:xfrm>
          <a:prstGeom prst="rect">
            <a:avLst/>
          </a:prstGeom>
          <a:noFill/>
        </p:spPr>
      </p:pic>
      <p:pic>
        <p:nvPicPr>
          <p:cNvPr id="7" name="Picture 2" descr="C:\Users\asus\Desktop\для игры\oW7Bak3SE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256"/>
            <a:ext cx="953668" cy="1234749"/>
          </a:xfrm>
          <a:prstGeom prst="rect">
            <a:avLst/>
          </a:prstGeom>
          <a:noFill/>
        </p:spPr>
      </p:pic>
      <p:pic>
        <p:nvPicPr>
          <p:cNvPr id="9" name="Рисунок 8" descr="Пят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928670"/>
            <a:ext cx="960304" cy="1357322"/>
          </a:xfrm>
          <a:prstGeom prst="rect">
            <a:avLst/>
          </a:prstGeom>
        </p:spPr>
      </p:pic>
      <p:pic>
        <p:nvPicPr>
          <p:cNvPr id="10" name="Рисунок 9" descr="Восем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928670"/>
            <a:ext cx="960305" cy="1357322"/>
          </a:xfrm>
          <a:prstGeom prst="rect">
            <a:avLst/>
          </a:prstGeom>
        </p:spPr>
      </p:pic>
      <p:pic>
        <p:nvPicPr>
          <p:cNvPr id="11" name="Рисунок 10" descr="Четыре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928670"/>
            <a:ext cx="928694" cy="1312643"/>
          </a:xfrm>
          <a:prstGeom prst="rect">
            <a:avLst/>
          </a:prstGeom>
        </p:spPr>
      </p:pic>
      <p:pic>
        <p:nvPicPr>
          <p:cNvPr id="12" name="Рисунок 11" descr="906012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2838">
            <a:off x="4285931" y="2952521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Посчитаем цветы на полянке?</a:t>
            </a:r>
            <a:endParaRPr lang="ru-RU" sz="3600" dirty="0"/>
          </a:p>
        </p:txBody>
      </p:sp>
      <p:pic>
        <p:nvPicPr>
          <p:cNvPr id="3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500570"/>
            <a:ext cx="1214446" cy="1171073"/>
          </a:xfrm>
          <a:prstGeom prst="rect">
            <a:avLst/>
          </a:prstGeom>
          <a:noFill/>
        </p:spPr>
      </p:pic>
      <p:pic>
        <p:nvPicPr>
          <p:cNvPr id="4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643446"/>
            <a:ext cx="1214446" cy="1171073"/>
          </a:xfrm>
          <a:prstGeom prst="rect">
            <a:avLst/>
          </a:prstGeom>
          <a:noFill/>
        </p:spPr>
      </p:pic>
      <p:pic>
        <p:nvPicPr>
          <p:cNvPr id="5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643446"/>
            <a:ext cx="1214446" cy="1171073"/>
          </a:xfrm>
          <a:prstGeom prst="rect">
            <a:avLst/>
          </a:prstGeom>
          <a:noFill/>
        </p:spPr>
      </p:pic>
      <p:pic>
        <p:nvPicPr>
          <p:cNvPr id="6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572008"/>
            <a:ext cx="1214446" cy="1171073"/>
          </a:xfrm>
          <a:prstGeom prst="rect">
            <a:avLst/>
          </a:prstGeom>
          <a:noFill/>
        </p:spPr>
      </p:pic>
      <p:pic>
        <p:nvPicPr>
          <p:cNvPr id="7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429132"/>
            <a:ext cx="1214446" cy="1171073"/>
          </a:xfrm>
          <a:prstGeom prst="rect">
            <a:avLst/>
          </a:prstGeom>
          <a:noFill/>
        </p:spPr>
      </p:pic>
      <p:pic>
        <p:nvPicPr>
          <p:cNvPr id="8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29000"/>
            <a:ext cx="1214446" cy="1171073"/>
          </a:xfrm>
          <a:prstGeom prst="rect">
            <a:avLst/>
          </a:prstGeom>
          <a:noFill/>
        </p:spPr>
      </p:pic>
      <p:pic>
        <p:nvPicPr>
          <p:cNvPr id="9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429000"/>
            <a:ext cx="1214446" cy="1171073"/>
          </a:xfrm>
          <a:prstGeom prst="rect">
            <a:avLst/>
          </a:prstGeom>
          <a:noFill/>
        </p:spPr>
      </p:pic>
      <p:pic>
        <p:nvPicPr>
          <p:cNvPr id="10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00438"/>
            <a:ext cx="1214446" cy="1171073"/>
          </a:xfrm>
          <a:prstGeom prst="rect">
            <a:avLst/>
          </a:prstGeom>
          <a:noFill/>
        </p:spPr>
      </p:pic>
      <p:pic>
        <p:nvPicPr>
          <p:cNvPr id="11" name="Picture 2" descr="C:\Users\asus\Desktop\для игры\97621692_VerenaDesigns_SophiesDay_flow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9000"/>
            <a:ext cx="1214446" cy="1171073"/>
          </a:xfrm>
          <a:prstGeom prst="rect">
            <a:avLst/>
          </a:prstGeom>
          <a:noFill/>
        </p:spPr>
      </p:pic>
      <p:pic>
        <p:nvPicPr>
          <p:cNvPr id="12" name="Рисунок 11" descr="Сем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000108"/>
            <a:ext cx="928694" cy="1312642"/>
          </a:xfrm>
          <a:prstGeom prst="rect">
            <a:avLst/>
          </a:prstGeom>
        </p:spPr>
      </p:pic>
      <p:pic>
        <p:nvPicPr>
          <p:cNvPr id="13" name="Рисунок 12" descr="Восем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000108"/>
            <a:ext cx="909762" cy="1285883"/>
          </a:xfrm>
          <a:prstGeom prst="rect">
            <a:avLst/>
          </a:prstGeom>
        </p:spPr>
      </p:pic>
      <p:pic>
        <p:nvPicPr>
          <p:cNvPr id="14" name="Рисунок 13" descr="Девят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928670"/>
            <a:ext cx="928694" cy="1312642"/>
          </a:xfrm>
          <a:prstGeom prst="rect">
            <a:avLst/>
          </a:prstGeom>
        </p:spPr>
      </p:pic>
      <p:pic>
        <p:nvPicPr>
          <p:cNvPr id="16" name="Рисунок 15" descr="906012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2838">
            <a:off x="6429071" y="2452456"/>
            <a:ext cx="2143140" cy="1143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135</Words>
  <Application>Microsoft Office PowerPoint</Application>
  <PresentationFormat>Экран (4:3)</PresentationFormat>
  <Paragraphs>22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Давайте познакомимся!</vt:lpstr>
      <vt:lpstr>Посчитаем цветы на полянке?</vt:lpstr>
      <vt:lpstr>Посчитаем цветы на полянке?</vt:lpstr>
      <vt:lpstr>Посчитаем цветы на полянке?</vt:lpstr>
      <vt:lpstr>Посчитаем цветы на полянке?</vt:lpstr>
      <vt:lpstr>Посчитаем цветы на полянке?</vt:lpstr>
      <vt:lpstr>Посчитаем цветы на полянке?</vt:lpstr>
      <vt:lpstr>Посчитаем цветы на полянке?</vt:lpstr>
      <vt:lpstr>Посчитаем цветы на полянке?</vt:lpstr>
      <vt:lpstr>Посчитаем цветы на полянке?</vt:lpstr>
      <vt:lpstr>Каких цветов больше, на сколько?</vt:lpstr>
      <vt:lpstr>Каких цветов больше, на сколько?</vt:lpstr>
      <vt:lpstr>Каких цветов больше, на сколько?</vt:lpstr>
      <vt:lpstr>На каком по счёту цветке сидит Майя? (счёт слева-направо)</vt:lpstr>
      <vt:lpstr>На каком по счёту цветке сидит Майя?  (счёт справа-налево)</vt:lpstr>
      <vt:lpstr>Где находится Майя?</vt:lpstr>
      <vt:lpstr>Где находится Майя?</vt:lpstr>
      <vt:lpstr>Где находится Майя?</vt:lpstr>
      <vt:lpstr>Где находится Майя?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</cp:lastModifiedBy>
  <cp:revision>102</cp:revision>
  <dcterms:created xsi:type="dcterms:W3CDTF">2013-03-10T13:49:57Z</dcterms:created>
  <dcterms:modified xsi:type="dcterms:W3CDTF">2015-10-17T17:03:56Z</dcterms:modified>
</cp:coreProperties>
</file>