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77" r:id="rId17"/>
    <p:sldId id="269" r:id="rId18"/>
    <p:sldId id="271" r:id="rId19"/>
    <p:sldId id="272" r:id="rId20"/>
    <p:sldId id="280" r:id="rId21"/>
    <p:sldId id="273" r:id="rId22"/>
    <p:sldId id="279" r:id="rId23"/>
    <p:sldId id="276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64CCCD7-D744-47FE-91D5-372E5EEEA266}" type="datetimeFigureOut">
              <a:rPr lang="ru-RU" smtClean="0"/>
              <a:pPr/>
              <a:t>15.10.2021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D15DD4-5C5D-4AE1-81A3-02B670FE89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png"/><Relationship Id="rId2" Type="http://schemas.openxmlformats.org/officeDocument/2006/relationships/audio" Target="file:///C:\Documents%20and%20Settings\1\&#1056;&#1072;&#1073;&#1086;&#1095;&#1080;&#1081;%20&#1089;&#1090;&#1086;&#1083;\Pozharnaya_mashina.mp3" TargetMode="External"/><Relationship Id="rId1" Type="http://schemas.openxmlformats.org/officeDocument/2006/relationships/audio" Target="../media/audio11.wav"/><Relationship Id="rId6" Type="http://schemas.openxmlformats.org/officeDocument/2006/relationships/image" Target="../media/image6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6" Type="http://schemas.openxmlformats.org/officeDocument/2006/relationships/image" Target="../media/image49.gif"/><Relationship Id="rId5" Type="http://schemas.openxmlformats.org/officeDocument/2006/relationships/image" Target="../media/image48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gif"/><Relationship Id="rId7" Type="http://schemas.openxmlformats.org/officeDocument/2006/relationships/image" Target="../media/image53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6" Type="http://schemas.openxmlformats.org/officeDocument/2006/relationships/image" Target="../media/image49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5" Type="http://schemas.openxmlformats.org/officeDocument/2006/relationships/image" Target="../media/image16.gif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4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12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6" Type="http://schemas.openxmlformats.org/officeDocument/2006/relationships/image" Target="../media/image15.png"/><Relationship Id="rId5" Type="http://schemas.openxmlformats.org/officeDocument/2006/relationships/image" Target="../media/image6.gif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6" Type="http://schemas.openxmlformats.org/officeDocument/2006/relationships/image" Target="../media/image6.gif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6" Type="http://schemas.openxmlformats.org/officeDocument/2006/relationships/image" Target="../media/image30.png"/><Relationship Id="rId5" Type="http://schemas.openxmlformats.org/officeDocument/2006/relationships/image" Target="../media/image6.gif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714620"/>
            <a:ext cx="8458200" cy="1357322"/>
          </a:xfrm>
        </p:spPr>
        <p:txBody>
          <a:bodyPr/>
          <a:lstStyle/>
          <a:p>
            <a:pPr algn="ctr"/>
            <a:r>
              <a:rPr lang="ru-RU" dirty="0" smtClean="0"/>
              <a:t>«Загорелся кошкин дом»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142984"/>
            <a:ext cx="845820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Электронно-дидактическое пособие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5775725"/>
            <a:ext cx="2928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</a:t>
            </a:r>
          </a:p>
          <a:p>
            <a:pPr algn="ctr"/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Коврова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С.П.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Пожарные машины</a:t>
            </a:r>
            <a:endParaRPr lang="ru-RU" dirty="0"/>
          </a:p>
        </p:txBody>
      </p:sp>
      <p:pic>
        <p:nvPicPr>
          <p:cNvPr id="9219" name="Picture 3" descr="C:\Documents and Settings\1\Рабочий стол\пожарные\27492010-06-1588930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285860"/>
            <a:ext cx="4143404" cy="3929090"/>
          </a:xfrm>
          <a:prstGeom prst="rect">
            <a:avLst/>
          </a:prstGeom>
          <a:noFill/>
        </p:spPr>
      </p:pic>
      <p:pic>
        <p:nvPicPr>
          <p:cNvPr id="9220" name="Picture 4" descr="C:\Documents and Settings\1\Рабочий стол\пожарные\b_3443993_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1285860"/>
            <a:ext cx="3714776" cy="3980117"/>
          </a:xfrm>
          <a:prstGeom prst="rect">
            <a:avLst/>
          </a:prstGeom>
          <a:noFill/>
        </p:spPr>
      </p:pic>
      <p:pic>
        <p:nvPicPr>
          <p:cNvPr id="5" name="Picture 2" descr="C:\Documents and Settings\1\Рабочий стол\пожарные\koshkia-140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34" y="0"/>
            <a:ext cx="1128742" cy="12858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428860" y="5288340"/>
            <a:ext cx="46346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 пронзительной сирены</a:t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Может оглушить,</a:t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Будем и водой, и пеной</a:t>
            </a:r>
            <a:b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пожар тушить.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7500958" y="6357958"/>
            <a:ext cx="304800" cy="304800"/>
          </a:xfrm>
          <a:prstGeom prst="rect">
            <a:avLst/>
          </a:prstGeom>
        </p:spPr>
      </p:pic>
      <p:pic>
        <p:nvPicPr>
          <p:cNvPr id="11" name="Pozharnaya_mashin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839200" y="48577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6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Первичные средства тушения пожара</a:t>
            </a:r>
            <a:endParaRPr lang="ru-RU" dirty="0"/>
          </a:p>
        </p:txBody>
      </p:sp>
      <p:pic>
        <p:nvPicPr>
          <p:cNvPr id="10242" name="Picture 2" descr="C:\Documents and Settings\1\Рабочий стол\пожарные\p19_301b2f0e-b15e-40cf-ad98-d0e983f88c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715304" cy="5031930"/>
          </a:xfrm>
          <a:prstGeom prst="rect">
            <a:avLst/>
          </a:prstGeom>
          <a:noFill/>
        </p:spPr>
      </p:pic>
      <p:pic>
        <p:nvPicPr>
          <p:cNvPr id="4" name="Picture 2" descr="C:\Documents and Settings\1\Рабочий стол\пожарные\koshkia-14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857760"/>
            <a:ext cx="1214414" cy="16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нужно для пожарного щита?</a:t>
            </a:r>
            <a:endParaRPr lang="ru-RU" dirty="0"/>
          </a:p>
        </p:txBody>
      </p:sp>
      <p:pic>
        <p:nvPicPr>
          <p:cNvPr id="3" name="Picture 4" descr="ОГОНЬ 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7786742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ведр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2071678"/>
            <a:ext cx="1357322" cy="1371601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6" name="Picture 11" descr="лопа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143116"/>
            <a:ext cx="1428760" cy="1311275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7" name="Picture 16" descr="ящик с песко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857628"/>
            <a:ext cx="1609725" cy="1071569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8" name="Picture 7" descr="лом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3857628"/>
            <a:ext cx="1428760" cy="1071570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9" name="Picture 14" descr="огнетушитель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2143116"/>
            <a:ext cx="1500198" cy="1300163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" name="Picture 9" descr="багор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3929066"/>
            <a:ext cx="1428760" cy="952500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2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10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43174" y="5786454"/>
            <a:ext cx="39290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0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Что лишнее?</a:t>
            </a:r>
            <a:endParaRPr lang="ru-RU" dirty="0"/>
          </a:p>
        </p:txBody>
      </p:sp>
      <p:pic>
        <p:nvPicPr>
          <p:cNvPr id="11266" name="Picture 2" descr="C:\Documents and Settings\1\Рабочий стол\пожарные\ognsredst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85926"/>
            <a:ext cx="2428892" cy="3000396"/>
          </a:xfrm>
          <a:prstGeom prst="rect">
            <a:avLst/>
          </a:prstGeom>
          <a:noFill/>
        </p:spPr>
      </p:pic>
      <p:pic>
        <p:nvPicPr>
          <p:cNvPr id="11269" name="Picture 5" descr="C:\Documents and Settings\1\Рабочий стол\пожарные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785927"/>
            <a:ext cx="2286015" cy="2928958"/>
          </a:xfrm>
          <a:prstGeom prst="rect">
            <a:avLst/>
          </a:prstGeom>
          <a:noFill/>
        </p:spPr>
      </p:pic>
      <p:pic>
        <p:nvPicPr>
          <p:cNvPr id="11270" name="Picture 6" descr="C:\Documents and Settings\1\Рабочий стол\пожарные\678_jezl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785926"/>
            <a:ext cx="2428892" cy="3000396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5135" y="5572140"/>
            <a:ext cx="51937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C:\Documents and Settings\1\Рабочий стол\пожарные\koshkia-1404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-32996"/>
            <a:ext cx="1095383" cy="13902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Почему возник пожар?</a:t>
            </a:r>
            <a:endParaRPr lang="ru-RU" dirty="0"/>
          </a:p>
        </p:txBody>
      </p:sp>
      <p:pic>
        <p:nvPicPr>
          <p:cNvPr id="3" name="Picture 2" descr="C:\Documents and Settings\1\Рабочий стол\пожарные\1274432685_95280383_1-----1274432685.jp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429156" cy="4143404"/>
          </a:xfrm>
          <a:prstGeom prst="rect">
            <a:avLst/>
          </a:prstGeom>
          <a:noFill/>
        </p:spPr>
      </p:pic>
      <p:pic>
        <p:nvPicPr>
          <p:cNvPr id="4" name="Picture 2" descr="C:\Documents and Settings\1\Рабочий стол\пожарные\koshkia-14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2857496"/>
            <a:ext cx="1857388" cy="2428892"/>
          </a:xfrm>
          <a:prstGeom prst="rect">
            <a:avLst/>
          </a:prstGeom>
          <a:noFill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4643438" y="4786322"/>
            <a:ext cx="304800" cy="304800"/>
          </a:xfrm>
          <a:prstGeom prst="rect">
            <a:avLst/>
          </a:prstGeom>
        </p:spPr>
      </p:pic>
      <p:pic>
        <p:nvPicPr>
          <p:cNvPr id="10242" name="Picture 2" descr="C:\Documents and Settings\1\Рабочий стол\пожарные\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6991" y="214290"/>
            <a:ext cx="89129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 возникновения  пожара</a:t>
            </a:r>
            <a:endParaRPr lang="ru-RU" dirty="0"/>
          </a:p>
        </p:txBody>
      </p:sp>
      <p:pic>
        <p:nvPicPr>
          <p:cNvPr id="9218" name="Picture 2" descr="C:\Documents and Settings\1\Рабочий стол\пожарные\svecha-6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786322"/>
            <a:ext cx="1143000" cy="1143000"/>
          </a:xfrm>
          <a:prstGeom prst="rect">
            <a:avLst/>
          </a:prstGeom>
          <a:noFill/>
        </p:spPr>
      </p:pic>
      <p:pic>
        <p:nvPicPr>
          <p:cNvPr id="9220" name="Picture 4" descr="C:\Documents and Settings\1\Рабочий стол\пожарные\utjug-narisovannyj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857364"/>
            <a:ext cx="2457450" cy="1866900"/>
          </a:xfrm>
          <a:prstGeom prst="rect">
            <a:avLst/>
          </a:prstGeom>
          <a:noFill/>
        </p:spPr>
      </p:pic>
      <p:pic>
        <p:nvPicPr>
          <p:cNvPr id="9221" name="Picture 5" descr="C:\Documents and Settings\1\Рабочий стол\пожарные\3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500570"/>
            <a:ext cx="1323704" cy="1071570"/>
          </a:xfrm>
          <a:prstGeom prst="rect">
            <a:avLst/>
          </a:prstGeom>
          <a:noFill/>
        </p:spPr>
      </p:pic>
      <p:pic>
        <p:nvPicPr>
          <p:cNvPr id="9222" name="Picture 6" descr="C:\Documents and Settings\1\Рабочий стол\пожарные\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60748" y="428605"/>
            <a:ext cx="697531" cy="1285883"/>
          </a:xfrm>
          <a:prstGeom prst="rect">
            <a:avLst/>
          </a:prstGeom>
          <a:noFill/>
        </p:spPr>
      </p:pic>
      <p:pic>
        <p:nvPicPr>
          <p:cNvPr id="9223" name="Picture 7" descr="C:\Documents and Settings\1\Рабочий стол\пожарные\386643d5fa2fbb89b17b606a883b147d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2285992"/>
            <a:ext cx="1562100" cy="952500"/>
          </a:xfrm>
          <a:prstGeom prst="rect">
            <a:avLst/>
          </a:prstGeom>
          <a:noFill/>
        </p:spPr>
      </p:pic>
      <p:pic>
        <p:nvPicPr>
          <p:cNvPr id="9225" name="Picture 9" descr="C:\Documents and Settings\1\Рабочий стол\пожарные\581463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2428868"/>
            <a:ext cx="1428760" cy="152137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286644" y="4000504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Спички;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357562"/>
            <a:ext cx="1870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Забывчивость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00694" y="6072206"/>
            <a:ext cx="837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свеча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5786454"/>
            <a:ext cx="94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костёр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585789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14744" y="3786190"/>
            <a:ext cx="1965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Электрические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приборы</a:t>
            </a:r>
            <a:endParaRPr lang="ru-RU" dirty="0"/>
          </a:p>
        </p:txBody>
      </p:sp>
      <p:pic>
        <p:nvPicPr>
          <p:cNvPr id="1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9"/>
          <a:stretch>
            <a:fillRect/>
          </a:stretch>
        </p:blipFill>
        <p:spPr>
          <a:xfrm>
            <a:off x="8572528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Пожар –это стихийное бедствие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57214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С  каждым годом увеличивается количество пожаров. Большинство пожаров происходит из-за элементарного несоблюдения правил пожарной безопасности</a:t>
            </a:r>
            <a:endParaRPr lang="ru-RU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500174"/>
            <a:ext cx="462860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pic>
        <p:nvPicPr>
          <p:cNvPr id="7" name="Picture 2" descr="C:\Documents and Settings\1\Рабочий стол\пожарные\1274432685_95280383_1-----1274432685.jp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5" y="1643050"/>
            <a:ext cx="3286149" cy="3686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Правила безопасного </a:t>
            </a:r>
            <a:br>
              <a:rPr lang="ru-RU" sz="2800" dirty="0" smtClean="0"/>
            </a:br>
            <a:r>
              <a:rPr lang="ru-RU" sz="2800" dirty="0" smtClean="0"/>
              <a:t>обращения с огнем</a:t>
            </a:r>
            <a:endParaRPr lang="ru-RU" sz="2800" dirty="0"/>
          </a:p>
        </p:txBody>
      </p:sp>
      <p:pic>
        <p:nvPicPr>
          <p:cNvPr id="6146" name="Picture 2" descr="C:\Documents and Settings\1\Рабочий стол\пожарные\stixi-dlya-detej-pravila-pozharnoj-bezopasnost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786742" cy="42148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786454"/>
            <a:ext cx="5000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99FF"/>
                </a:solidFill>
              </a:rPr>
              <a:t>Все запомнить мы должны,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0099FF"/>
                </a:solidFill>
              </a:rPr>
              <a:t>Спички детям не нужны!</a:t>
            </a:r>
            <a:endParaRPr lang="ru-RU" sz="2000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Правила безопасного </a:t>
            </a:r>
            <a:br>
              <a:rPr lang="ru-RU" sz="2800" dirty="0" smtClean="0"/>
            </a:br>
            <a:r>
              <a:rPr lang="ru-RU" sz="2800" dirty="0" smtClean="0"/>
              <a:t>обращения с огнем</a:t>
            </a:r>
            <a:endParaRPr lang="ru-RU" sz="2800" dirty="0"/>
          </a:p>
        </p:txBody>
      </p:sp>
      <p:pic>
        <p:nvPicPr>
          <p:cNvPr id="7170" name="Picture 2" descr="C:\Documents and Settings\1\Рабочий стол\пожарные\stixi-dlya-detej-pravila-pozharnoj-bezopasnost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571613"/>
            <a:ext cx="7786742" cy="40719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691157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99FF"/>
                </a:solidFill>
              </a:rPr>
              <a:t>Сам к плите не прикасайся,</a:t>
            </a:r>
            <a:endParaRPr lang="ru-RU" sz="2000" dirty="0" smtClean="0">
              <a:solidFill>
                <a:srgbClr val="0099FF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99FF"/>
                </a:solidFill>
              </a:rPr>
              <a:t>Лучше взрослых дожидайся!</a:t>
            </a:r>
            <a:endParaRPr lang="ru-RU" sz="2000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Правила безопасного </a:t>
            </a:r>
            <a:br>
              <a:rPr lang="ru-RU" sz="2800" dirty="0" smtClean="0"/>
            </a:br>
            <a:r>
              <a:rPr lang="ru-RU" sz="2800" dirty="0" smtClean="0"/>
              <a:t>обращения с огнем</a:t>
            </a:r>
            <a:endParaRPr lang="ru-RU" sz="2800" dirty="0"/>
          </a:p>
        </p:txBody>
      </p:sp>
      <p:pic>
        <p:nvPicPr>
          <p:cNvPr id="8194" name="Picture 2" descr="C:\Documents and Settings\1\Рабочий стол\пожарные\stixi-dlya-detej-pravila-pozharnoj-bezopasnosti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786742" cy="39290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550070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99FF"/>
                </a:solidFill>
              </a:rPr>
              <a:t>Помните, дети: пожары бывают,</a:t>
            </a:r>
            <a:endParaRPr lang="ru-RU" dirty="0" smtClean="0">
              <a:solidFill>
                <a:srgbClr val="0099FF"/>
              </a:solidFill>
            </a:endParaRPr>
          </a:p>
          <a:p>
            <a:pPr algn="ctr"/>
            <a:r>
              <a:rPr lang="ru-RU" b="1" dirty="0" smtClean="0">
                <a:solidFill>
                  <a:srgbClr val="0099FF"/>
                </a:solidFill>
              </a:rPr>
              <a:t>Когда про  утюг совсем забывают!</a:t>
            </a:r>
            <a:endParaRPr lang="ru-RU" b="1" dirty="0">
              <a:solidFill>
                <a:srgbClr val="0099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3"/>
          <a:stretch>
            <a:fillRect/>
          </a:stretch>
        </p:blipFill>
        <p:spPr>
          <a:xfrm>
            <a:off x="8839200" y="6143644"/>
            <a:ext cx="304800" cy="304800"/>
          </a:xfrm>
          <a:prstGeom prst="rect">
            <a:avLst/>
          </a:prstGeom>
        </p:spPr>
      </p:pic>
      <p:pic>
        <p:nvPicPr>
          <p:cNvPr id="1028" name="Picture 4" descr="C:\Documents and Settings\1\Рабочий стол\пожарные\koshkin-d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04"/>
            <a:ext cx="8091542" cy="5357850"/>
          </a:xfrm>
          <a:prstGeom prst="rect">
            <a:avLst/>
          </a:prstGeom>
          <a:noFill/>
        </p:spPr>
      </p:pic>
      <p:pic>
        <p:nvPicPr>
          <p:cNvPr id="4098" name="Picture 2" descr="C:\Documents and Settings\1\Рабочий стол\пожарные\3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5786454"/>
            <a:ext cx="8072494" cy="833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пожарные\1290632589_5601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85794"/>
            <a:ext cx="5786478" cy="5214974"/>
          </a:xfrm>
          <a:prstGeom prst="rect">
            <a:avLst/>
          </a:prstGeom>
          <a:noFill/>
        </p:spPr>
      </p:pic>
      <p:pic>
        <p:nvPicPr>
          <p:cNvPr id="3" name="Picture 2" descr="C:\Documents and Settings\1\Рабочий стол\пожарные\1274432685_95280383_1-----1274432685.jp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643050"/>
            <a:ext cx="2357455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71543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Расскажи последовательность действий при возникновении пожара</a:t>
            </a:r>
            <a:endParaRPr lang="ru-RU" sz="2800" dirty="0"/>
          </a:p>
        </p:txBody>
      </p:sp>
      <p:pic>
        <p:nvPicPr>
          <p:cNvPr id="3" name="Picture 6" descr="дети  и огон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2428892" cy="1857648"/>
          </a:xfrm>
          <a:prstGeom prst="rect">
            <a:avLst/>
          </a:prstGeom>
          <a:noFill/>
          <a:ln w="76200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1026" name="Picture 2" descr="F:\пожарные\0003-020-Tili-b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2500330" cy="1875248"/>
          </a:xfrm>
          <a:prstGeom prst="rect">
            <a:avLst/>
          </a:prstGeom>
          <a:noFill/>
        </p:spPr>
      </p:pic>
      <p:pic>
        <p:nvPicPr>
          <p:cNvPr id="5" name="Picture 5" descr="C:\Documents and Settings\1\Рабочий стол\пожарные\edc179d56643051cb35ca3e1cc18d82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786190"/>
            <a:ext cx="2571768" cy="2132803"/>
          </a:xfrm>
          <a:prstGeom prst="rect">
            <a:avLst/>
          </a:prstGeom>
          <a:noFill/>
        </p:spPr>
      </p:pic>
      <p:pic>
        <p:nvPicPr>
          <p:cNvPr id="1027" name="Picture 3" descr="F:\Коврова\x_a078068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714752"/>
            <a:ext cx="2500330" cy="21572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00430" y="5929330"/>
            <a:ext cx="30988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пожелания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6116" y="1500174"/>
            <a:ext cx="378619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99FF"/>
                </a:solidFill>
              </a:rPr>
              <a:t>Мы хотим  вам пожелать</a:t>
            </a:r>
            <a:endParaRPr lang="ru-RU" sz="2400" dirty="0" smtClean="0">
              <a:solidFill>
                <a:srgbClr val="0099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99FF"/>
                </a:solidFill>
              </a:rPr>
              <a:t>Бед пожарных и несчастий</a:t>
            </a:r>
            <a:endParaRPr lang="ru-RU" sz="2400" dirty="0" smtClean="0">
              <a:solidFill>
                <a:srgbClr val="0099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99FF"/>
                </a:solidFill>
              </a:rPr>
              <a:t>В вашей жизни избежать.</a:t>
            </a:r>
            <a:endParaRPr lang="ru-RU" sz="2400" dirty="0" smtClean="0">
              <a:solidFill>
                <a:srgbClr val="0099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99FF"/>
                </a:solidFill>
              </a:rPr>
              <a:t>Помните, что шалость с огнем</a:t>
            </a:r>
            <a:endParaRPr lang="ru-RU" sz="2400" dirty="0" smtClean="0">
              <a:solidFill>
                <a:srgbClr val="0099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99FF"/>
                </a:solidFill>
              </a:rPr>
              <a:t>Обернется пожаром и злом.</a:t>
            </a:r>
            <a:endParaRPr lang="ru-RU" sz="2400" dirty="0" smtClean="0">
              <a:solidFill>
                <a:srgbClr val="0099FF"/>
              </a:solidFill>
            </a:endParaRPr>
          </a:p>
          <a:p>
            <a:pPr algn="ctr"/>
            <a:endParaRPr lang="ru-RU" dirty="0" smtClean="0">
              <a:solidFill>
                <a:srgbClr val="0099FF"/>
              </a:solidFill>
            </a:endParaRPr>
          </a:p>
        </p:txBody>
      </p:sp>
      <p:pic>
        <p:nvPicPr>
          <p:cNvPr id="4" name="Picture 2" descr="C:\Documents and Settings\1\Рабочий стол\пожарные\1274432685_95280383_1-----1274432685.jpg.gif">
            <a:hlinkClick r:id="" action="ppaction://noaction" highlightClick="1">
              <a:snd r:embed="rId2" name="drumroll.wav"/>
            </a:hlinkClick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3428992" cy="4143404"/>
          </a:xfrm>
          <a:prstGeom prst="rect">
            <a:avLst/>
          </a:prstGeom>
          <a:noFill/>
        </p:spPr>
      </p:pic>
      <p:pic>
        <p:nvPicPr>
          <p:cNvPr id="5" name="Picture 2" descr="C:\Documents and Settings\1\Рабочий стол\пожарные\koshkia-14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000372"/>
            <a:ext cx="185738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5135" y="2967335"/>
            <a:ext cx="6399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новых встреч!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Если случилась беда, что делать?</a:t>
            </a:r>
            <a:endParaRPr lang="ru-RU" dirty="0"/>
          </a:p>
        </p:txBody>
      </p:sp>
      <p:pic>
        <p:nvPicPr>
          <p:cNvPr id="1026" name="Picture 2" descr="C:\Documents and Settings\1\Рабочий стол\пожарные\koshkia-14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714488"/>
            <a:ext cx="3874982" cy="3929090"/>
          </a:xfrm>
          <a:prstGeom prst="rect">
            <a:avLst/>
          </a:prstGeom>
          <a:noFill/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2928926" y="5143512"/>
            <a:ext cx="304800" cy="304800"/>
          </a:xfrm>
          <a:prstGeom prst="rect">
            <a:avLst/>
          </a:prstGeom>
        </p:spPr>
      </p:pic>
      <p:pic>
        <p:nvPicPr>
          <p:cNvPr id="1032" name="Picture 8" descr="C:\Documents and Settings\1\Рабочий стол\пожарные\tele01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714884"/>
            <a:ext cx="1200150" cy="800100"/>
          </a:xfrm>
          <a:prstGeom prst="rect">
            <a:avLst/>
          </a:prstGeom>
          <a:noFill/>
        </p:spPr>
      </p:pic>
      <p:pic>
        <p:nvPicPr>
          <p:cNvPr id="13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8143900" y="6143644"/>
            <a:ext cx="304800" cy="304800"/>
          </a:xfrm>
          <a:prstGeom prst="rect">
            <a:avLst/>
          </a:prstGeom>
        </p:spPr>
      </p:pic>
      <p:pic>
        <p:nvPicPr>
          <p:cNvPr id="1027" name="Picture 3" descr="C:\Documents and Settings\1\Рабочий стол\пожарные\koshkia-134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143116"/>
            <a:ext cx="257176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номер Пожарной службы</a:t>
            </a:r>
            <a:endParaRPr lang="ru-RU" dirty="0"/>
          </a:p>
        </p:txBody>
      </p:sp>
      <p:pic>
        <p:nvPicPr>
          <p:cNvPr id="3" name="Picture 2" descr="C:\Documents and Settings\1\Рабочий стол\пожарные\news2011.01.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25" y="1500188"/>
            <a:ext cx="3333750" cy="4429142"/>
          </a:xfrm>
          <a:prstGeom prst="rect">
            <a:avLst/>
          </a:prstGeom>
          <a:noFill/>
        </p:spPr>
      </p:pic>
      <p:pic>
        <p:nvPicPr>
          <p:cNvPr id="2050" name="Picture 2" descr="C:\Documents and Settings\1\Рабочий стол\пожарные\koshkia-140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1485900" cy="1885950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Выбери и Назови номер телефона</a:t>
            </a:r>
            <a:br>
              <a:rPr lang="ru-RU" dirty="0" smtClean="0"/>
            </a:br>
            <a:r>
              <a:rPr lang="ru-RU" dirty="0" smtClean="0"/>
              <a:t> пожарной службы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1928802"/>
            <a:ext cx="19288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02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3714752"/>
            <a:ext cx="30202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03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214554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01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11" descr="D:\Оксана\ПРОГРАММЫ\КАРТИНКИ\картинки с инета\big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714752"/>
            <a:ext cx="642942" cy="642942"/>
          </a:xfrm>
          <a:prstGeom prst="rect">
            <a:avLst/>
          </a:prstGeom>
          <a:noFill/>
        </p:spPr>
      </p:pic>
      <p:pic>
        <p:nvPicPr>
          <p:cNvPr id="7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143248"/>
            <a:ext cx="642942" cy="642942"/>
          </a:xfrm>
          <a:prstGeom prst="rect">
            <a:avLst/>
          </a:prstGeom>
          <a:noFill/>
        </p:spPr>
      </p:pic>
      <p:pic>
        <p:nvPicPr>
          <p:cNvPr id="8" name="Picture 18" descr="D:\Оксана\ПРОГРАММЫ\КАРТИНКИ\картинки с инета\big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857760"/>
            <a:ext cx="642942" cy="642942"/>
          </a:xfrm>
          <a:prstGeom prst="rect">
            <a:avLst/>
          </a:prstGeom>
          <a:noFill/>
        </p:spPr>
      </p:pic>
      <p:pic>
        <p:nvPicPr>
          <p:cNvPr id="9" name="Picture 2" descr="C:\Documents and Settings\1\Рабочий стол\пожарные\koshkia-14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4572008"/>
            <a:ext cx="1485900" cy="1885950"/>
          </a:xfrm>
          <a:prstGeom prst="rect">
            <a:avLst/>
          </a:prstGeom>
          <a:noFill/>
        </p:spPr>
      </p:pic>
      <p:pic>
        <p:nvPicPr>
          <p:cNvPr id="1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7000892" y="6286520"/>
            <a:ext cx="304800" cy="3048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85918" y="5715016"/>
            <a:ext cx="2579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поможет нам потушить пожар?</a:t>
            </a:r>
            <a:endParaRPr lang="ru-RU" dirty="0"/>
          </a:p>
        </p:txBody>
      </p:sp>
      <p:pic>
        <p:nvPicPr>
          <p:cNvPr id="5122" name="Picture 2" descr="C:\Documents and Settings\1\Рабочий стол\пожарные\1274432685_95280383_1-----1274432685.jp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68" y="1428736"/>
            <a:ext cx="4572032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357430"/>
            <a:ext cx="3000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dirty="0" smtClean="0"/>
              <a:t>Победит огонь коварный</a:t>
            </a:r>
            <a:br>
              <a:rPr lang="ru-RU" sz="2000" dirty="0" smtClean="0"/>
            </a:br>
            <a:r>
              <a:rPr lang="ru-RU" sz="2000" dirty="0" smtClean="0"/>
              <a:t>Тот, кого зовут…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5643578"/>
            <a:ext cx="26432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пожарный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143900" y="6357958"/>
            <a:ext cx="304800" cy="3048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2357422" y="6072206"/>
            <a:ext cx="304800" cy="304800"/>
          </a:xfrm>
          <a:prstGeom prst="rect">
            <a:avLst/>
          </a:prstGeom>
        </p:spPr>
      </p:pic>
      <p:pic>
        <p:nvPicPr>
          <p:cNvPr id="9" name="Picture 3" descr="C:\Documents and Settings\1\Рабочий стол\пожарные\koshkia-134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857628"/>
            <a:ext cx="1857388" cy="2631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«Пожарный герой –</a:t>
            </a:r>
            <a:br>
              <a:rPr lang="ru-RU" i="1" dirty="0" smtClean="0"/>
            </a:br>
            <a:r>
              <a:rPr lang="ru-RU" i="1" dirty="0" smtClean="0"/>
              <a:t> он с огнём вступает в бой»</a:t>
            </a:r>
            <a:endParaRPr lang="ru-RU" dirty="0"/>
          </a:p>
        </p:txBody>
      </p:sp>
      <p:pic>
        <p:nvPicPr>
          <p:cNvPr id="6146" name="Picture 2" descr="C:\Documents and Settings\1\Рабочий стол\пожарные\1333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4143404" cy="4286280"/>
          </a:xfrm>
          <a:prstGeom prst="rect">
            <a:avLst/>
          </a:prstGeom>
          <a:noFill/>
        </p:spPr>
      </p:pic>
      <p:pic>
        <p:nvPicPr>
          <p:cNvPr id="6147" name="Picture 3" descr="C:\Documents and Settings\1\Рабочий стол\пожарные\how to become a firema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926"/>
            <a:ext cx="4235449" cy="4319596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  <p:pic>
        <p:nvPicPr>
          <p:cNvPr id="6" name="Picture 2" descr="C:\Documents and Settings\1\Рабочий стол\пожарные\koshkia-140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0"/>
            <a:ext cx="1143008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выбери  и покажи на чём</a:t>
            </a:r>
            <a:br>
              <a:rPr lang="ru-RU" dirty="0" smtClean="0"/>
            </a:br>
            <a:r>
              <a:rPr lang="ru-RU" dirty="0" smtClean="0"/>
              <a:t> поедем на пожар</a:t>
            </a:r>
            <a:endParaRPr lang="ru-RU" dirty="0"/>
          </a:p>
        </p:txBody>
      </p:sp>
      <p:pic>
        <p:nvPicPr>
          <p:cNvPr id="7170" name="Picture 2" descr="C:\Documents and Settings\1\Рабочий стол\пожарные\transporta-86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2014542" cy="1357322"/>
          </a:xfrm>
          <a:prstGeom prst="rect">
            <a:avLst/>
          </a:prstGeom>
          <a:noFill/>
        </p:spPr>
      </p:pic>
      <p:pic>
        <p:nvPicPr>
          <p:cNvPr id="7171" name="Picture 3" descr="C:\Documents and Settings\1\Рабочий стол\пожарные\transporta-9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928802"/>
            <a:ext cx="1428750" cy="771525"/>
          </a:xfrm>
          <a:prstGeom prst="rect">
            <a:avLst/>
          </a:prstGeom>
          <a:noFill/>
        </p:spPr>
      </p:pic>
      <p:pic>
        <p:nvPicPr>
          <p:cNvPr id="7172" name="Picture 4" descr="C:\Documents and Settings\1\Рабочий стол\пожарные\transporta-76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500306"/>
            <a:ext cx="2381250" cy="1285884"/>
          </a:xfrm>
          <a:prstGeom prst="rect">
            <a:avLst/>
          </a:prstGeom>
          <a:noFill/>
        </p:spPr>
      </p:pic>
      <p:pic>
        <p:nvPicPr>
          <p:cNvPr id="7177" name="Picture 9" descr="C:\Documents and Settings\1\Рабочий стол\пожарные\transporta-65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286256"/>
            <a:ext cx="1552575" cy="933450"/>
          </a:xfrm>
          <a:prstGeom prst="rect">
            <a:avLst/>
          </a:prstGeom>
          <a:noFill/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/>
          <a:stretch>
            <a:fillRect/>
          </a:stretch>
        </p:blipFill>
        <p:spPr>
          <a:xfrm>
            <a:off x="7072330" y="6357958"/>
            <a:ext cx="304800" cy="304800"/>
          </a:xfrm>
          <a:prstGeom prst="rect">
            <a:avLst/>
          </a:prstGeom>
        </p:spPr>
      </p:pic>
      <p:pic>
        <p:nvPicPr>
          <p:cNvPr id="3074" name="Picture 2" descr="C:\Documents and Settings\1\Рабочий стол\пожарные\вело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3786191"/>
            <a:ext cx="1560919" cy="135732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ожарные\koshkia-1404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86644" y="4572008"/>
            <a:ext cx="1485900" cy="18859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714480" y="5572140"/>
            <a:ext cx="32753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Пожарные  машины </a:t>
            </a:r>
            <a:endParaRPr lang="ru-RU" dirty="0"/>
          </a:p>
        </p:txBody>
      </p:sp>
      <p:pic>
        <p:nvPicPr>
          <p:cNvPr id="8196" name="Picture 4" descr="C:\Documents and Settings\1\Рабочий стол\пожарные\main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4005440" cy="3429025"/>
          </a:xfrm>
          <a:prstGeom prst="rect">
            <a:avLst/>
          </a:prstGeom>
          <a:noFill/>
        </p:spPr>
      </p:pic>
      <p:pic>
        <p:nvPicPr>
          <p:cNvPr id="8197" name="Picture 5" descr="C:\Documents and Settings\1\Рабочий стол\пожарные\edc179d56643051cb35ca3e1cc18d82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71612"/>
            <a:ext cx="3643338" cy="3429024"/>
          </a:xfrm>
          <a:prstGeom prst="rect">
            <a:avLst/>
          </a:prstGeom>
          <a:noFill/>
        </p:spPr>
      </p:pic>
      <p:pic>
        <p:nvPicPr>
          <p:cNvPr id="5" name="Picture 2" descr="C:\Documents and Settings\1\Рабочий стол\пожарные\koshkia-14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214290"/>
            <a:ext cx="1188740" cy="11430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43042" y="5143512"/>
            <a:ext cx="50720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машине ярко красной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Мчимся мы вперёд.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 тяжёлый и опасный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Нас, пожарных, ждёт!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960</TotalTime>
  <Words>207</Words>
  <Application>Microsoft Office PowerPoint</Application>
  <PresentationFormat>Экран (4:3)</PresentationFormat>
  <Paragraphs>57</Paragraphs>
  <Slides>24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«Загорелся кошкин дом»</vt:lpstr>
      <vt:lpstr>Слайд 2</vt:lpstr>
      <vt:lpstr>Если случилась беда, что делать?</vt:lpstr>
      <vt:lpstr>номер Пожарной службы</vt:lpstr>
      <vt:lpstr>Выбери и Назови номер телефона  пожарной службы</vt:lpstr>
      <vt:lpstr>Кто поможет нам потушить пожар?</vt:lpstr>
      <vt:lpstr>«Пожарный герой –  он с огнём вступает в бой»</vt:lpstr>
      <vt:lpstr>выбери  и покажи на чём  поедем на пожар</vt:lpstr>
      <vt:lpstr>Пожарные  машины </vt:lpstr>
      <vt:lpstr>Пожарные машины</vt:lpstr>
      <vt:lpstr>Первичные средства тушения пожара</vt:lpstr>
      <vt:lpstr>Что нужно для пожарного щита?</vt:lpstr>
      <vt:lpstr>Что лишнее?</vt:lpstr>
      <vt:lpstr>Почему возник пожар?</vt:lpstr>
      <vt:lpstr>Причины возникновения  пожара</vt:lpstr>
      <vt:lpstr>Пожар –это стихийное бедствие</vt:lpstr>
      <vt:lpstr>Правила безопасного  обращения с огнем</vt:lpstr>
      <vt:lpstr>Правила безопасного  обращения с огнем</vt:lpstr>
      <vt:lpstr>Правила безопасного  обращения с огнем</vt:lpstr>
      <vt:lpstr>Слайд 20</vt:lpstr>
      <vt:lpstr>Слайд 21</vt:lpstr>
      <vt:lpstr>Расскажи последовательность действий при возникновении пожара</vt:lpstr>
      <vt:lpstr>Наши пожелания</vt:lpstr>
      <vt:lpstr>Слайд 24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«Загорелся кошкин дом»</dc:title>
  <dc:creator>1</dc:creator>
  <cp:lastModifiedBy>user</cp:lastModifiedBy>
  <cp:revision>99</cp:revision>
  <dcterms:created xsi:type="dcterms:W3CDTF">2012-10-29T17:15:29Z</dcterms:created>
  <dcterms:modified xsi:type="dcterms:W3CDTF">2021-10-15T11:35:11Z</dcterms:modified>
</cp:coreProperties>
</file>